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8" r:id="rId2"/>
    <p:sldMasterId id="2147483700" r:id="rId3"/>
    <p:sldMasterId id="2147483716" r:id="rId4"/>
    <p:sldMasterId id="2147483728" r:id="rId5"/>
    <p:sldMasterId id="2147483743" r:id="rId6"/>
    <p:sldMasterId id="2147483755" r:id="rId7"/>
    <p:sldMasterId id="2147483768" r:id="rId8"/>
    <p:sldMasterId id="2147483780" r:id="rId9"/>
    <p:sldMasterId id="2147483793" r:id="rId10"/>
  </p:sldMasterIdLst>
  <p:notesMasterIdLst>
    <p:notesMasterId r:id="rId44"/>
  </p:notesMasterIdLst>
  <p:handoutMasterIdLst>
    <p:handoutMasterId r:id="rId45"/>
  </p:handoutMasterIdLst>
  <p:sldIdLst>
    <p:sldId id="256" r:id="rId11"/>
    <p:sldId id="278" r:id="rId12"/>
    <p:sldId id="279" r:id="rId13"/>
    <p:sldId id="281" r:id="rId14"/>
    <p:sldId id="283" r:id="rId15"/>
    <p:sldId id="282" r:id="rId16"/>
    <p:sldId id="292" r:id="rId17"/>
    <p:sldId id="293" r:id="rId18"/>
    <p:sldId id="280" r:id="rId19"/>
    <p:sldId id="263" r:id="rId20"/>
    <p:sldId id="259" r:id="rId21"/>
    <p:sldId id="264" r:id="rId22"/>
    <p:sldId id="260" r:id="rId23"/>
    <p:sldId id="265" r:id="rId24"/>
    <p:sldId id="267" r:id="rId25"/>
    <p:sldId id="285" r:id="rId26"/>
    <p:sldId id="287" r:id="rId27"/>
    <p:sldId id="261" r:id="rId28"/>
    <p:sldId id="288" r:id="rId29"/>
    <p:sldId id="270" r:id="rId30"/>
    <p:sldId id="266" r:id="rId31"/>
    <p:sldId id="286" r:id="rId32"/>
    <p:sldId id="277" r:id="rId33"/>
    <p:sldId id="290" r:id="rId34"/>
    <p:sldId id="291" r:id="rId35"/>
    <p:sldId id="289" r:id="rId36"/>
    <p:sldId id="268" r:id="rId37"/>
    <p:sldId id="269" r:id="rId38"/>
    <p:sldId id="272" r:id="rId39"/>
    <p:sldId id="273" r:id="rId40"/>
    <p:sldId id="275" r:id="rId41"/>
    <p:sldId id="274" r:id="rId42"/>
    <p:sldId id="271" r:id="rId43"/>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48" autoAdjust="0"/>
  </p:normalViewPr>
  <p:slideViewPr>
    <p:cSldViewPr>
      <p:cViewPr varScale="1">
        <p:scale>
          <a:sx n="62" d="100"/>
          <a:sy n="62" d="100"/>
        </p:scale>
        <p:origin x="-72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18" Type="http://schemas.openxmlformats.org/officeDocument/2006/relationships/slide" Target="slides/slide28.xml"/><Relationship Id="rId3" Type="http://schemas.openxmlformats.org/officeDocument/2006/relationships/slide" Target="slides/slide5.xml"/><Relationship Id="rId21" Type="http://schemas.openxmlformats.org/officeDocument/2006/relationships/slide" Target="slides/slide31.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7.xml"/><Relationship Id="rId2" Type="http://schemas.openxmlformats.org/officeDocument/2006/relationships/slide" Target="slides/slide4.xml"/><Relationship Id="rId16" Type="http://schemas.openxmlformats.org/officeDocument/2006/relationships/slide" Target="slides/slide23.xml"/><Relationship Id="rId20"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11.xml"/><Relationship Id="rId11" Type="http://schemas.openxmlformats.org/officeDocument/2006/relationships/slide" Target="slides/slide16.xml"/><Relationship Id="rId5" Type="http://schemas.openxmlformats.org/officeDocument/2006/relationships/slide" Target="slides/slide10.xml"/><Relationship Id="rId15" Type="http://schemas.openxmlformats.org/officeDocument/2006/relationships/slide" Target="slides/slide21.xml"/><Relationship Id="rId23" Type="http://schemas.openxmlformats.org/officeDocument/2006/relationships/slide" Target="slides/slide33.xml"/><Relationship Id="rId10" Type="http://schemas.openxmlformats.org/officeDocument/2006/relationships/slide" Target="slides/slide15.xml"/><Relationship Id="rId19" Type="http://schemas.openxmlformats.org/officeDocument/2006/relationships/slide" Target="slides/slide29.xml"/><Relationship Id="rId4" Type="http://schemas.openxmlformats.org/officeDocument/2006/relationships/slide" Target="slides/slide6.xml"/><Relationship Id="rId9" Type="http://schemas.openxmlformats.org/officeDocument/2006/relationships/slide" Target="slides/slide14.xml"/><Relationship Id="rId14" Type="http://schemas.openxmlformats.org/officeDocument/2006/relationships/slide" Target="slides/slide20.xml"/><Relationship Id="rId22"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fld id="{EE90782E-73B1-4225-8E1F-2C133BCB5FD5}" type="datetime1">
              <a:rPr lang="en-US"/>
              <a:pPr/>
              <a:t>8/1/2010</a:t>
            </a:fld>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364C84EA-900F-40AE-91EA-22915D29EDF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fld id="{BD510E00-B5BF-4166-B73D-B9D451F7D348}" type="datetime1">
              <a:rPr lang="en-US"/>
              <a:pPr/>
              <a:t>8/1/2010</a:t>
            </a:fld>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BE562E05-312A-4806-B15B-B30605FA7A1C}"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D510E00-B5BF-4166-B73D-B9D451F7D348}" type="datetime1">
              <a:rPr lang="en-US" smtClean="0"/>
              <a:pPr/>
              <a:t>8/1/2010</a:t>
            </a:fld>
            <a:endParaRPr lang="en-US"/>
          </a:p>
        </p:txBody>
      </p:sp>
      <p:sp>
        <p:nvSpPr>
          <p:cNvPr id="5" name="Slide Number Placeholder 4"/>
          <p:cNvSpPr>
            <a:spLocks noGrp="1"/>
          </p:cNvSpPr>
          <p:nvPr>
            <p:ph type="sldNum" sz="quarter" idx="11"/>
          </p:nvPr>
        </p:nvSpPr>
        <p:spPr/>
        <p:txBody>
          <a:bodyPr/>
          <a:lstStyle/>
          <a:p>
            <a:fld id="{BE562E05-312A-4806-B15B-B30605FA7A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thicsmatters.net" TargetMode="External"/><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ethicsmatters.net" TargetMode="External"/><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16.vml"/><Relationship Id="rId5" Type="http://schemas.openxmlformats.org/officeDocument/2006/relationships/oleObject" Target="../embeddings/oleObject16.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18.vml"/><Relationship Id="rId5" Type="http://schemas.openxmlformats.org/officeDocument/2006/relationships/oleObject" Target="../embeddings/oleObject18.bin"/><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22.vml"/><Relationship Id="rId5" Type="http://schemas.openxmlformats.org/officeDocument/2006/relationships/oleObject" Target="../embeddings/oleObject22.bin"/><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1.wav"/><Relationship Id="rId1" Type="http://schemas.openxmlformats.org/officeDocument/2006/relationships/vmlDrawing" Target="../drawings/vmlDrawing24.vml"/><Relationship Id="rId5" Type="http://schemas.openxmlformats.org/officeDocument/2006/relationships/oleObject" Target="../embeddings/oleObject24.bin"/><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27.vml"/><Relationship Id="rId5" Type="http://schemas.openxmlformats.org/officeDocument/2006/relationships/oleObject" Target="../embeddings/oleObject27.bin"/><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28.vml"/><Relationship Id="rId5" Type="http://schemas.openxmlformats.org/officeDocument/2006/relationships/oleObject" Target="../embeddings/oleObject28.bin"/><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29.vml"/><Relationship Id="rId5" Type="http://schemas.openxmlformats.org/officeDocument/2006/relationships/oleObject" Target="../embeddings/oleObject29.bin"/><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30.vml"/><Relationship Id="rId5" Type="http://schemas.openxmlformats.org/officeDocument/2006/relationships/oleObject" Target="../embeddings/oleObject30.bin"/><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31.vml"/><Relationship Id="rId5" Type="http://schemas.openxmlformats.org/officeDocument/2006/relationships/oleObject" Target="../embeddings/oleObject31.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32.vml"/><Relationship Id="rId5" Type="http://schemas.openxmlformats.org/officeDocument/2006/relationships/oleObject" Target="../embeddings/oleObject32.bin"/><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audio" Target="../media/audio1.wav"/><Relationship Id="rId1" Type="http://schemas.openxmlformats.org/officeDocument/2006/relationships/vmlDrawing" Target="../drawings/vmlDrawing34.vml"/><Relationship Id="rId5" Type="http://schemas.openxmlformats.org/officeDocument/2006/relationships/oleObject" Target="../embeddings/oleObject34.bin"/><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36.vml"/><Relationship Id="rId5" Type="http://schemas.openxmlformats.org/officeDocument/2006/relationships/oleObject" Target="../embeddings/oleObject36.bin"/><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37.vml"/><Relationship Id="rId5" Type="http://schemas.openxmlformats.org/officeDocument/2006/relationships/oleObject" Target="../embeddings/oleObject37.bin"/><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39.vml"/><Relationship Id="rId5" Type="http://schemas.openxmlformats.org/officeDocument/2006/relationships/oleObject" Target="../embeddings/oleObject39.bin"/><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0.vml"/><Relationship Id="rId5" Type="http://schemas.openxmlformats.org/officeDocument/2006/relationships/oleObject" Target="../embeddings/oleObject40.bin"/><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1.vml"/><Relationship Id="rId5" Type="http://schemas.openxmlformats.org/officeDocument/2006/relationships/oleObject" Target="../embeddings/oleObject41.bin"/><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2.vml"/><Relationship Id="rId5" Type="http://schemas.openxmlformats.org/officeDocument/2006/relationships/oleObject" Target="../embeddings/oleObject42.bin"/><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3.vml"/><Relationship Id="rId5" Type="http://schemas.openxmlformats.org/officeDocument/2006/relationships/oleObject" Target="../embeddings/oleObject43.bin"/><Relationship Id="rId4"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4.vml"/><Relationship Id="rId5" Type="http://schemas.openxmlformats.org/officeDocument/2006/relationships/oleObject" Target="../embeddings/oleObject44.bin"/><Relationship Id="rId4"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5.vml"/><Relationship Id="rId5" Type="http://schemas.openxmlformats.org/officeDocument/2006/relationships/oleObject" Target="../embeddings/oleObject45.bin"/><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audio" Target="../media/audio1.wav"/><Relationship Id="rId1" Type="http://schemas.openxmlformats.org/officeDocument/2006/relationships/vmlDrawing" Target="../drawings/vmlDrawing46.vml"/><Relationship Id="rId5" Type="http://schemas.openxmlformats.org/officeDocument/2006/relationships/oleObject" Target="../embeddings/oleObject46.bin"/><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3" cstate="print"/>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p:oleObj spid="_x0000_s59394" name="Package" r:id="rId4" imgW="1343160" imgH="485640" progId="Package">
              <p:embed/>
            </p:oleObj>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A61C854C-7843-4400-88F9-B29526CA4AB4}" type="datetime1">
              <a:rPr lang="en-US" smtClean="0"/>
              <a:pPr/>
              <a:t>8/1/2010</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DA174BA6-CE66-4F21-8CDC-81F11282B258}" type="slidenum">
              <a:rPr lang="en-US" smtClean="0"/>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68610"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3179C0B-0F47-4D5A-AE2F-1530EDF98C32}"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348BA83-BA90-401F-92FD-CC8367AFED89}"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5" name="Rectangle 22"/>
          <p:cNvSpPr>
            <a:spLocks noChangeArrowheads="1"/>
          </p:cNvSpPr>
          <p:nvPr/>
        </p:nvSpPr>
        <p:spPr bwMode="auto">
          <a:xfrm>
            <a:off x="0" y="18288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31427" name="Rectangle 3"/>
          <p:cNvSpPr>
            <a:spLocks noGrp="1" noChangeArrowheads="1"/>
          </p:cNvSpPr>
          <p:nvPr>
            <p:ph type="ctrTitle"/>
          </p:nvPr>
        </p:nvSpPr>
        <p:spPr>
          <a:xfrm>
            <a:off x="762000" y="517525"/>
            <a:ext cx="7772400" cy="1143000"/>
          </a:xfrm>
          <a:prstGeom prst="rect">
            <a:avLst/>
          </a:prstGeom>
        </p:spPr>
        <p:txBody>
          <a:bodyPr/>
          <a:lstStyle>
            <a:lvl1pPr>
              <a:defRPr sz="3600">
                <a:solidFill>
                  <a:schemeClr val="tx1">
                    <a:lumMod val="50000"/>
                    <a:lumOff val="50000"/>
                  </a:schemeClr>
                </a:solidFill>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a:prstGeom prst="rect">
            <a:avLst/>
          </a:prstGeom>
        </p:spPr>
        <p:txBody>
          <a:bodyPr/>
          <a:lstStyle>
            <a:lvl1pPr algn="ctr">
              <a:defRPr sz="2400" baseline="0">
                <a:solidFill>
                  <a:srgbClr val="FFC000"/>
                </a:solidFill>
              </a:defRPr>
            </a:lvl1pPr>
          </a:lstStyle>
          <a:p>
            <a:r>
              <a:rPr lang="en-US" dirty="0" smtClean="0"/>
              <a:t>Lawrence M. Hinman, Ph.D.</a:t>
            </a:r>
            <a:br>
              <a:rPr lang="en-US" dirty="0" smtClean="0"/>
            </a:br>
            <a:endParaRPr lang="en-US" dirty="0" smtClean="0"/>
          </a:p>
          <a:p>
            <a:r>
              <a:rPr lang="en-US" dirty="0" smtClean="0"/>
              <a:t>Ethics Matters</a:t>
            </a:r>
          </a:p>
          <a:p>
            <a:r>
              <a:rPr lang="en-US" dirty="0" smtClean="0"/>
              <a:t>http://EthicsMatters.net  </a:t>
            </a:r>
            <a:endParaRPr lang="en-US" dirty="0"/>
          </a:p>
        </p:txBody>
      </p:sp>
      <p:sp>
        <p:nvSpPr>
          <p:cNvPr id="8" name="Rectangle 5"/>
          <p:cNvSpPr>
            <a:spLocks noGrp="1" noChangeArrowheads="1"/>
          </p:cNvSpPr>
          <p:nvPr>
            <p:ph type="dt" sz="half" idx="10"/>
          </p:nvPr>
        </p:nvSpPr>
        <p:spPr>
          <a:xfrm>
            <a:off x="685800" y="6248400"/>
            <a:ext cx="1905000" cy="457200"/>
          </a:xfrm>
          <a:prstGeom prst="rect">
            <a:avLst/>
          </a:prstGeom>
        </p:spPr>
        <p:txBody>
          <a:bodyPr anchor="ctr"/>
          <a:lstStyle>
            <a:lvl1pPr>
              <a:defRPr>
                <a:solidFill>
                  <a:schemeClr val="bg1"/>
                </a:solidFill>
                <a:latin typeface="+mj-lt"/>
              </a:defRPr>
            </a:lvl1pPr>
          </a:lstStyle>
          <a:p>
            <a:fld id="{6AADF985-6175-456D-A446-FD0F28E13FDA}" type="datetime1">
              <a:rPr lang="en-US" smtClean="0"/>
              <a:pPr/>
              <a:t>8/1/2010</a:t>
            </a:fld>
            <a:endParaRPr lang="en-US"/>
          </a:p>
        </p:txBody>
      </p:sp>
      <p:pic>
        <p:nvPicPr>
          <p:cNvPr id="11" name="Picture 10" descr="LargeButton.png">
            <a:hlinkClick r:id="rId2" action="ppaction://hlinkfile"/>
          </p:cNvPr>
          <p:cNvPicPr>
            <a:picLocks noChangeAspect="1"/>
          </p:cNvPicPr>
          <p:nvPr/>
        </p:nvPicPr>
        <p:blipFill>
          <a:blip r:embed="rId3" cstate="print"/>
          <a:srcRect/>
          <a:stretch>
            <a:fillRect/>
          </a:stretch>
        </p:blipFill>
        <p:spPr bwMode="auto">
          <a:xfrm>
            <a:off x="2667000" y="6172200"/>
            <a:ext cx="3606800" cy="685800"/>
          </a:xfrm>
          <a:prstGeom prst="rect">
            <a:avLst/>
          </a:prstGeom>
          <a:noFill/>
          <a:ln w="9525">
            <a:noFill/>
            <a:miter lim="800000"/>
            <a:headEnd/>
            <a:tailEnd/>
          </a:ln>
        </p:spPr>
      </p:pic>
      <p:sp>
        <p:nvSpPr>
          <p:cNvPr id="9" name="Rectangle 6"/>
          <p:cNvSpPr>
            <a:spLocks noGrp="1" noChangeArrowheads="1"/>
          </p:cNvSpPr>
          <p:nvPr>
            <p:ph type="ftr" sz="quarter" idx="11"/>
          </p:nvPr>
        </p:nvSpPr>
        <p:spPr>
          <a:xfrm>
            <a:off x="2819400" y="6248400"/>
            <a:ext cx="3429000" cy="457200"/>
          </a:xfrm>
          <a:prstGeom prst="rect">
            <a:avLst/>
          </a:prstGeom>
          <a:solidFill>
            <a:schemeClr val="bg1"/>
          </a:solidFill>
        </p:spPr>
        <p:txBody>
          <a:bodyPr anchor="ctr"/>
          <a:lstStyle>
            <a:lvl1pPr algn="r">
              <a:defRPr sz="1400" b="1">
                <a:solidFill>
                  <a:schemeClr val="tx1">
                    <a:lumMod val="50000"/>
                    <a:lumOff val="50000"/>
                  </a:schemeClr>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a:xfrm>
            <a:off x="6553200" y="6248400"/>
            <a:ext cx="1905000" cy="457200"/>
          </a:xfrm>
          <a:prstGeom prst="rect">
            <a:avLst/>
          </a:prstGeom>
        </p:spPr>
        <p:txBody>
          <a:bodyPr anchor="ct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0" descr="LargeButton.png">
            <a:hlinkClick r:id="rId3" action="ppaction://hlinkfile"/>
          </p:cNvPr>
          <p:cNvPicPr>
            <a:picLocks noChangeAspect="1"/>
          </p:cNvPicPr>
          <p:nvPr/>
        </p:nvPicPr>
        <p:blipFill>
          <a:blip r:embed="rId4" cstate="print"/>
          <a:srcRect/>
          <a:stretch>
            <a:fillRect/>
          </a:stretch>
        </p:blipFill>
        <p:spPr bwMode="auto">
          <a:xfrm>
            <a:off x="2641600" y="6172200"/>
            <a:ext cx="3606800" cy="685800"/>
          </a:xfrm>
          <a:prstGeom prst="rect">
            <a:avLst/>
          </a:prstGeom>
          <a:noFill/>
          <a:ln w="9525">
            <a:noFill/>
            <a:miter lim="800000"/>
            <a:headEnd/>
            <a:tailEnd/>
          </a:ln>
        </p:spPr>
      </p:pic>
      <p:pic>
        <p:nvPicPr>
          <p:cNvPr id="5" name="Picture 11" descr="LargeButton.png"/>
          <p:cNvPicPr>
            <a:picLocks noChangeAspect="1"/>
          </p:cNvPicPr>
          <p:nvPr/>
        </p:nvPicPr>
        <p:blipFill>
          <a:blip r:embed="rId4" cstate="print"/>
          <a:srcRect/>
          <a:stretch>
            <a:fillRect/>
          </a:stretch>
        </p:blipFill>
        <p:spPr bwMode="auto">
          <a:xfrm>
            <a:off x="7289800" y="6248400"/>
            <a:ext cx="1549400" cy="406400"/>
          </a:xfrm>
          <a:prstGeom prst="rect">
            <a:avLst/>
          </a:prstGeom>
          <a:noFill/>
          <a:ln w="9525">
            <a:noFill/>
            <a:miter lim="800000"/>
            <a:headEnd/>
            <a:tailEnd/>
          </a:ln>
        </p:spPr>
      </p:pic>
      <p:pic>
        <p:nvPicPr>
          <p:cNvPr id="6" name="Picture 12" descr="LargeButton.png"/>
          <p:cNvPicPr>
            <a:picLocks noChangeAspect="1"/>
          </p:cNvPicPr>
          <p:nvPr/>
        </p:nvPicPr>
        <p:blipFill>
          <a:blip r:embed="rId4" cstate="print"/>
          <a:srcRect/>
          <a:stretch>
            <a:fillRect/>
          </a:stretch>
        </p:blipFill>
        <p:spPr bwMode="auto">
          <a:xfrm>
            <a:off x="457200" y="6308725"/>
            <a:ext cx="1549400" cy="406400"/>
          </a:xfrm>
          <a:prstGeom prst="rect">
            <a:avLst/>
          </a:prstGeom>
          <a:noFill/>
          <a:ln w="9525">
            <a:noFill/>
            <a:miter lim="800000"/>
            <a:headEnd/>
            <a:tailEnd/>
          </a:ln>
        </p:spPr>
      </p:pic>
      <p:sp>
        <p:nvSpPr>
          <p:cNvPr id="7"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Content Placeholder 2"/>
          <p:cNvSpPr>
            <a:spLocks noGrp="1"/>
          </p:cNvSpPr>
          <p:nvPr>
            <p:ph idx="1"/>
          </p:nvPr>
        </p:nvSpPr>
        <p:spPr>
          <a:xfrm>
            <a:off x="685800" y="19050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a:xfrm>
            <a:off x="685800" y="6248400"/>
            <a:ext cx="1905000" cy="457200"/>
          </a:xfrm>
          <a:prstGeom prst="rect">
            <a:avLst/>
          </a:prstGeom>
        </p:spPr>
        <p:txBody>
          <a:bodyPr anchor="ctr"/>
          <a:lstStyle>
            <a:lvl1pPr>
              <a:defRPr sz="1800" b="1" smtClean="0">
                <a:solidFill>
                  <a:schemeClr val="bg2"/>
                </a:solidFill>
                <a:latin typeface="Arial" pitchFamily="34" charset="0"/>
                <a:cs typeface="Arial" pitchFamily="34" charset="0"/>
              </a:defRPr>
            </a:lvl1pPr>
          </a:lstStyle>
          <a:p>
            <a:fld id="{D21915CF-79D9-4021-818C-85F2EDBAAE43}" type="datetime1">
              <a:rPr lang="en-US" smtClean="0"/>
              <a:pPr/>
              <a:t>8/1/2010</a:t>
            </a:fld>
            <a:endParaRPr lang="en-US" b="0">
              <a:solidFill>
                <a:schemeClr val="tx1"/>
              </a:solidFill>
            </a:endParaRPr>
          </a:p>
        </p:txBody>
      </p:sp>
      <p:sp>
        <p:nvSpPr>
          <p:cNvPr id="17" name="Footer Placeholder 4"/>
          <p:cNvSpPr>
            <a:spLocks noGrp="1"/>
          </p:cNvSpPr>
          <p:nvPr>
            <p:ph type="ftr" sz="quarter" idx="11"/>
          </p:nvPr>
        </p:nvSpPr>
        <p:spPr>
          <a:xfrm>
            <a:off x="2590800" y="6248400"/>
            <a:ext cx="3733800" cy="457200"/>
          </a:xfrm>
          <a:prstGeom prst="rect">
            <a:avLst/>
          </a:prstGeom>
        </p:spPr>
        <p:txBody>
          <a:bodyPr anchor="ctr"/>
          <a:lstStyle>
            <a:lvl1pPr algn="ctr">
              <a:defRPr sz="1400" b="1" dirty="0" smtClean="0">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8" name="Slide Number Placeholder 5"/>
          <p:cNvSpPr>
            <a:spLocks noGrp="1"/>
          </p:cNvSpPr>
          <p:nvPr>
            <p:ph type="sldNum" sz="quarter" idx="12"/>
          </p:nvPr>
        </p:nvSpPr>
        <p:spPr>
          <a:xfrm>
            <a:off x="7086600" y="6172200"/>
            <a:ext cx="1905000" cy="457200"/>
          </a:xfrm>
          <a:prstGeom prst="rect">
            <a:avLst/>
          </a:prstGeom>
        </p:spPr>
        <p:txBody>
          <a:bodyPr anchor="ctr"/>
          <a:lstStyle>
            <a:lvl1pPr algn="ctr">
              <a:defRPr sz="1800" b="1" smtClean="0">
                <a:solidFill>
                  <a:schemeClr val="bg2"/>
                </a:solidFill>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
        <p:nvSpPr>
          <p:cNvPr id="19"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2" cstate="print"/>
          <a:srcRect/>
          <a:stretch>
            <a:fillRect/>
          </a:stretch>
        </p:blipFill>
        <p:spPr bwMode="auto">
          <a:xfrm>
            <a:off x="7391400" y="5181600"/>
            <a:ext cx="1143000" cy="1050925"/>
          </a:xfrm>
          <a:prstGeom prst="rect">
            <a:avLst/>
          </a:prstGeom>
          <a:noFill/>
          <a:ln w="9525">
            <a:noFill/>
            <a:miter lim="800000"/>
            <a:headEnd/>
            <a:tailEnd/>
          </a:ln>
        </p:spPr>
      </p:pic>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DF6B022A-6A22-4DD6-B7B9-7841C18A478F}"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9"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p:oleObj spid="_x0000_s122882" name="Package" r:id="rId4" imgW="1343160" imgH="485640" progId="Package">
              <p:embed/>
            </p:oleObj>
          </a:graphicData>
        </a:graphic>
      </p:graphicFrame>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0FCDE79A-C7BA-4B84-B89A-0122B74BC8E2}" type="datetime1">
              <a:rPr lang="en-US" smtClean="0"/>
              <a:pPr/>
              <a:t>8/1/2010</a:t>
            </a:fld>
            <a:endParaRPr lang="en-US" b="0">
              <a:solidFill>
                <a:schemeClr val="tx1"/>
              </a:solidFill>
            </a:endParaRPr>
          </a:p>
        </p:txBody>
      </p:sp>
      <p:sp>
        <p:nvSpPr>
          <p:cNvPr id="12" name="Footer Placeholder 7"/>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5"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p:oleObj spid="_x0000_s123906" name="Package" r:id="rId4" imgW="1343160" imgH="485640" progId="Package">
              <p:embed/>
            </p:oleObj>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7" name="Date Placeholder 2"/>
          <p:cNvSpPr>
            <a:spLocks noGrp="1"/>
          </p:cNvSpPr>
          <p:nvPr>
            <p:ph type="dt" sz="half" idx="10"/>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fld id="{E2F56E05-EAD4-4B05-983D-E4AAFA2DEEAE}" type="datetime1">
              <a:rPr lang="en-US" smtClean="0"/>
              <a:pPr/>
              <a:t>8/1/2010</a:t>
            </a:fld>
            <a:endParaRPr lang="en-US" b="0">
              <a:solidFill>
                <a:schemeClr val="tx1"/>
              </a:solidFill>
            </a:endParaRPr>
          </a:p>
        </p:txBody>
      </p:sp>
      <p:sp>
        <p:nvSpPr>
          <p:cNvPr id="8" name="Footer Placeholder 3"/>
          <p:cNvSpPr>
            <a:spLocks noGrp="1"/>
          </p:cNvSpPr>
          <p:nvPr>
            <p:ph type="ftr" sz="quarter" idx="11"/>
          </p:nvPr>
        </p:nvSpPr>
        <p:spPr>
          <a:xfrm>
            <a:off x="2590800" y="6172200"/>
            <a:ext cx="3733800" cy="533400"/>
          </a:xfrm>
          <a:prstGeom prst="rect">
            <a:avLst/>
          </a:prstGeom>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a:xfrm>
            <a:off x="6553200" y="6248400"/>
            <a:ext cx="1905000" cy="457200"/>
          </a:xfrm>
          <a:prstGeom prst="rect">
            <a:avLst/>
          </a:prstGeom>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4"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p:oleObj spid="_x0000_s124930" name="Package" r:id="rId4" imgW="1343160" imgH="485640" progId="Package">
              <p:embed/>
            </p:oleObj>
          </a:graphicData>
        </a:graphic>
      </p:graphicFrame>
      <p:sp>
        <p:nvSpPr>
          <p:cNvPr id="6"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5A7EB63D-E6C2-4AB3-A977-C4E2AE7481F7}" type="datetime1">
              <a:rPr lang="en-US" smtClean="0"/>
              <a:pPr/>
              <a:t>8/1/2010</a:t>
            </a:fld>
            <a:endParaRPr lang="en-US" b="0">
              <a:solidFill>
                <a:schemeClr val="tx1"/>
              </a:solidFill>
            </a:endParaRPr>
          </a:p>
        </p:txBody>
      </p:sp>
      <p:sp>
        <p:nvSpPr>
          <p:cNvPr id="7" name="Footer Placeholder 2"/>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25954" name="Package" r:id="rId4" imgW="1343160" imgH="485640" progId="Package">
              <p:embed/>
            </p:oleObj>
          </a:graphicData>
        </a:graphic>
      </p:graphicFrame>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20085B6F-28B2-4919-920F-B4E896357650}"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26978" name="Package" r:id="rId4" imgW="1343160" imgH="485640" progId="Package">
              <p:embed/>
            </p:oleObj>
          </a:graphicData>
        </a:graphic>
      </p:graphicFrame>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534C8513-0951-4CEE-9940-98BF57D7BC2F}"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28002" name="Package" r:id="rId4" imgW="1343160" imgH="485640" progId="Package">
              <p:embed/>
            </p:oleObj>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05000"/>
            <a:ext cx="77724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256BC5B2-4E8A-4AAD-B3B6-0753A0E3F49F}"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29026" name="Package" r:id="rId4" imgW="1343160" imgH="485640" progId="Package">
              <p:embed/>
            </p:oleObj>
          </a:graphicData>
        </a:graphic>
      </p:graphicFrame>
      <p:sp>
        <p:nvSpPr>
          <p:cNvPr id="2" name="Vertical Title 1"/>
          <p:cNvSpPr>
            <a:spLocks noGrp="1"/>
          </p:cNvSpPr>
          <p:nvPr>
            <p:ph type="title" orient="vert"/>
          </p:nvPr>
        </p:nvSpPr>
        <p:spPr>
          <a:xfrm>
            <a:off x="7105650" y="76200"/>
            <a:ext cx="211455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2A23EDA-8E6B-4760-8A89-8060E2D4833C}"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69634" name="Package" r:id="rId5" imgW="1343160" imgH="485640" progId="Package">
              <p:embed/>
            </p:oleObj>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AF8B9CF-17F7-400F-9583-5191CD6ACA4D}"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7CF6AE11-7BEF-4B08-8EB2-1D3ED8AD0E7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34841" name="Rectangle 25"/>
          <p:cNvSpPr>
            <a:spLocks noGrp="1" noChangeArrowheads="1"/>
          </p:cNvSpPr>
          <p:nvPr>
            <p:ph type="ctrTitle"/>
          </p:nvPr>
        </p:nvSpPr>
        <p:spPr>
          <a:xfrm>
            <a:off x="3352800" y="609600"/>
            <a:ext cx="5592763" cy="1874838"/>
          </a:xfrm>
          <a:prstGeom prst="rect">
            <a:avLst/>
          </a:prstGeom>
        </p:spPr>
        <p:txBody>
          <a:bodyPr/>
          <a:lstStyle>
            <a:lvl1pPr>
              <a:defRPr sz="4400"/>
            </a:lvl1pPr>
          </a:lstStyle>
          <a:p>
            <a:r>
              <a:rPr lang="en-US" smtClean="0"/>
              <a:t>Click to edit Master title style</a:t>
            </a:r>
            <a:endParaRPr lang="en-US"/>
          </a:p>
        </p:txBody>
      </p:sp>
      <p:sp>
        <p:nvSpPr>
          <p:cNvPr id="3" name="Rectangle 26"/>
          <p:cNvSpPr>
            <a:spLocks noGrp="1" noChangeArrowheads="1"/>
          </p:cNvSpPr>
          <p:nvPr>
            <p:ph type="dt" sz="half" idx="10"/>
          </p:nvPr>
        </p:nvSpPr>
        <p:spPr>
          <a:xfrm>
            <a:off x="1166813" y="6248400"/>
            <a:ext cx="1905000" cy="457200"/>
          </a:xfrm>
          <a:prstGeom prst="rect">
            <a:avLst/>
          </a:prstGeom>
        </p:spPr>
        <p:txBody>
          <a:bodyPr/>
          <a:lstStyle>
            <a:lvl1pPr>
              <a:defRPr/>
            </a:lvl1pPr>
          </a:lstStyle>
          <a:p>
            <a:fld id="{6AADF985-6175-456D-A446-FD0F28E13FDA}" type="datetime1">
              <a:rPr lang="en-US" smtClean="0"/>
              <a:pPr/>
              <a:t>8/1/2010</a:t>
            </a:fld>
            <a:endParaRPr lang="en-US"/>
          </a:p>
        </p:txBody>
      </p:sp>
      <p:sp>
        <p:nvSpPr>
          <p:cNvPr id="4" name="Rectangle 27"/>
          <p:cNvSpPr>
            <a:spLocks noGrp="1" noChangeArrowheads="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a:p>
        </p:txBody>
      </p:sp>
      <p:sp>
        <p:nvSpPr>
          <p:cNvPr id="5" name="Rectangle 2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30050" name="Package" r:id="rId4" imgW="1343160" imgH="485640" progId="Package">
              <p:embed/>
            </p:oleObj>
          </a:graphicData>
        </a:graphic>
      </p:graphicFrame>
      <p:sp>
        <p:nvSpPr>
          <p:cNvPr id="2" name="Title 1"/>
          <p:cNvSpPr>
            <a:spLocks noGrp="1"/>
          </p:cNvSpPr>
          <p:nvPr>
            <p:ph type="title"/>
          </p:nvPr>
        </p:nvSpPr>
        <p:spPr>
          <a:xfrm>
            <a:off x="1173163" y="4572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a:prstGeom prst="rect">
            <a:avLst/>
          </a:prstGeo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135563"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1173163" y="6265863"/>
            <a:ext cx="1905000" cy="457200"/>
          </a:xfrm>
          <a:prstGeom prst="rect">
            <a:avLst/>
          </a:prstGeom>
        </p:spPr>
        <p:txBody>
          <a:bodyPr/>
          <a:lstStyle>
            <a:lvl1pPr>
              <a:defRPr/>
            </a:lvl1pPr>
          </a:lstStyle>
          <a:p>
            <a:fld id="{6AADF985-6175-456D-A446-FD0F28E13FDA}" type="datetime1">
              <a:rPr lang="en-US" smtClean="0"/>
              <a:pPr/>
              <a:t>8/1/2010</a:t>
            </a:fld>
            <a:endParaRPr lang="en-US"/>
          </a:p>
        </p:txBody>
      </p:sp>
      <p:sp>
        <p:nvSpPr>
          <p:cNvPr id="10" name="Footer Placeholder 5"/>
          <p:cNvSpPr>
            <a:spLocks noGrp="1"/>
          </p:cNvSpPr>
          <p:nvPr>
            <p:ph type="ftr" sz="quarter" idx="11"/>
          </p:nvPr>
        </p:nvSpPr>
        <p:spPr>
          <a:xfrm>
            <a:off x="3581400" y="6248400"/>
            <a:ext cx="2895600" cy="457200"/>
          </a:xfrm>
          <a:prstGeom prst="rect">
            <a:avLst/>
          </a:prstGeom>
        </p:spPr>
        <p:txBody>
          <a:bodyPr/>
          <a:lstStyle>
            <a:lvl1pPr>
              <a:defRPr/>
            </a:lvl1pPr>
          </a:lstStyle>
          <a:p>
            <a:r>
              <a:rPr lang="en-US" smtClean="0"/>
              <a:t>©Lawrence M. Hinman</a:t>
            </a:r>
            <a:endParaRPr lang="en-US"/>
          </a:p>
        </p:txBody>
      </p:sp>
      <p:sp>
        <p:nvSpPr>
          <p:cNvPr id="11"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9CECD5-F643-4D95-A64D-DBD352A4F7ED}" type="slidenum">
              <a:rPr lang="en-US"/>
              <a:pPr>
                <a:defRPr/>
              </a:pPr>
              <a:t>‹#›</a:t>
            </a:fld>
            <a:endParaRPr lang="en-US"/>
          </a:p>
        </p:txBody>
      </p:sp>
    </p:spTree>
  </p:cSld>
  <p:clrMapOvr>
    <a:masterClrMapping/>
  </p:clrMapOvr>
  <p:transition>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FF33C1-122B-4EBF-AE36-6C1783812BAF}" type="slidenum">
              <a:rPr lang="en-US"/>
              <a:pPr>
                <a:defRPr/>
              </a:pPr>
              <a:t>‹#›</a:t>
            </a:fld>
            <a:endParaRPr lang="en-US"/>
          </a:p>
        </p:txBody>
      </p:sp>
    </p:spTree>
  </p:cSld>
  <p:clrMapOvr>
    <a:masterClrMapping/>
  </p:clrMapOvr>
  <p:transition>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C0A70D-7990-45C5-955A-84391F339FA8}" type="slidenum">
              <a:rPr lang="en-US"/>
              <a:pPr>
                <a:defRPr/>
              </a:pPr>
              <a:t>‹#›</a:t>
            </a:fld>
            <a:endParaRPr lang="en-US"/>
          </a:p>
        </p:txBody>
      </p:sp>
    </p:spTree>
  </p:cSld>
  <p:clrMapOvr>
    <a:masterClrMapping/>
  </p:clrMapOvr>
  <p:transition>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7A3FCEB-4364-4686-8278-55DE78FE9686}" type="slidenum">
              <a:rPr lang="en-US"/>
              <a:pPr>
                <a:defRPr/>
              </a:pPr>
              <a:t>‹#›</a:t>
            </a:fld>
            <a:endParaRPr lang="en-US"/>
          </a:p>
        </p:txBody>
      </p:sp>
    </p:spTree>
  </p:cSld>
  <p:clrMapOvr>
    <a:masterClrMapping/>
  </p:clrMapOvr>
  <p:transition>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DF71E03-2E46-4E68-B8F7-442A7AAF432D}" type="slidenum">
              <a:rPr lang="en-US"/>
              <a:pPr>
                <a:defRPr/>
              </a:pPr>
              <a:t>‹#›</a:t>
            </a:fld>
            <a:endParaRPr lang="en-US"/>
          </a:p>
        </p:txBody>
      </p:sp>
    </p:spTree>
  </p:cSld>
  <p:clrMapOvr>
    <a:masterClrMapping/>
  </p:clrMapOvr>
  <p:transition>
    <p:split orient="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3B30F3A-F624-4C6E-A128-75688CC79CBD}" type="slidenum">
              <a:rPr lang="en-US"/>
              <a:pPr>
                <a:defRPr/>
              </a:pPr>
              <a:t>‹#›</a:t>
            </a:fld>
            <a:endParaRPr lang="en-US"/>
          </a:p>
        </p:txBody>
      </p:sp>
    </p:spTree>
  </p:cSld>
  <p:clrMapOvr>
    <a:masterClrMapping/>
  </p:clrMapOvr>
  <p:transition>
    <p:split orient="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DDE369-9683-4461-9E5E-9B295ACE980E}" type="slidenum">
              <a:rPr lang="en-US"/>
              <a:pPr>
                <a:defRPr/>
              </a:pPr>
              <a:t>‹#›</a:t>
            </a:fld>
            <a:endParaRPr lang="en-US"/>
          </a:p>
        </p:txBody>
      </p:sp>
    </p:spTree>
  </p:cSld>
  <p:clrMapOvr>
    <a:masterClrMapping/>
  </p:clrMapOvr>
  <p:transition>
    <p:split orient="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E106BD-6537-4F97-861A-C12DFE8A622A}" type="slidenum">
              <a:rPr lang="en-US"/>
              <a:pPr>
                <a:defRPr/>
              </a:pPr>
              <a:t>‹#›</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8937" name="Rectangle 25"/>
          <p:cNvSpPr>
            <a:spLocks noGrp="1" noChangeArrowheads="1"/>
          </p:cNvSpPr>
          <p:nvPr>
            <p:ph type="ctrTitle"/>
          </p:nvPr>
        </p:nvSpPr>
        <p:spPr>
          <a:xfrm>
            <a:off x="3352800" y="609600"/>
            <a:ext cx="5592763" cy="1874838"/>
          </a:xfrm>
        </p:spPr>
        <p:txBody>
          <a:bodyPr/>
          <a:lstStyle>
            <a:lvl1pPr>
              <a:defRPr sz="4400"/>
            </a:lvl1pPr>
          </a:lstStyle>
          <a:p>
            <a:r>
              <a:rPr lang="en-US"/>
              <a:t>Click to edit Master title style</a:t>
            </a:r>
          </a:p>
        </p:txBody>
      </p:sp>
      <p:sp>
        <p:nvSpPr>
          <p:cNvPr id="38938" name="Rectangle 26"/>
          <p:cNvSpPr>
            <a:spLocks noGrp="1" noChangeArrowheads="1"/>
          </p:cNvSpPr>
          <p:nvPr>
            <p:ph type="dt" sz="half" idx="2"/>
          </p:nvPr>
        </p:nvSpPr>
        <p:spPr>
          <a:xfrm>
            <a:off x="1166813" y="6248400"/>
            <a:ext cx="1905000" cy="457200"/>
          </a:xfrm>
        </p:spPr>
        <p:txBody>
          <a:bodyPr/>
          <a:lstStyle>
            <a:lvl1pPr>
              <a:defRPr/>
            </a:lvl1pPr>
          </a:lstStyle>
          <a:p>
            <a:fld id="{AFB362B0-7FD7-4AE6-A59D-55FB4F5F6C70}" type="datetime1">
              <a:rPr lang="en-US"/>
              <a:pPr/>
              <a:t>8/1/2010</a:t>
            </a:fld>
            <a:endParaRPr lang="en-US" b="0">
              <a:solidFill>
                <a:srgbClr val="000000"/>
              </a:solidFill>
            </a:endParaRPr>
          </a:p>
        </p:txBody>
      </p:sp>
      <p:sp>
        <p:nvSpPr>
          <p:cNvPr id="38939" name="Rectangle 27"/>
          <p:cNvSpPr>
            <a:spLocks noGrp="1" noChangeArrowheads="1"/>
          </p:cNvSpPr>
          <p:nvPr>
            <p:ph type="ftr" sz="quarter" idx="3"/>
          </p:nvPr>
        </p:nvSpPr>
        <p:spPr/>
        <p:txBody>
          <a:bodyPr/>
          <a:lstStyle>
            <a:lvl1pPr>
              <a:defRPr/>
            </a:lvl1pPr>
          </a:lstStyle>
          <a:p>
            <a:r>
              <a:rPr lang="en-US"/>
              <a:t>©Lawrence M. Hinman</a:t>
            </a:r>
            <a:endParaRPr lang="en-US" b="0">
              <a:solidFill>
                <a:srgbClr val="000000"/>
              </a:solidFill>
            </a:endParaRPr>
          </a:p>
        </p:txBody>
      </p:sp>
      <p:sp>
        <p:nvSpPr>
          <p:cNvPr id="38940" name="Rectangle 28"/>
          <p:cNvSpPr>
            <a:spLocks noGrp="1" noChangeArrowheads="1"/>
          </p:cNvSpPr>
          <p:nvPr>
            <p:ph type="sldNum" sz="quarter" idx="4"/>
          </p:nvPr>
        </p:nvSpPr>
        <p:spPr/>
        <p:txBody>
          <a:bodyPr/>
          <a:lstStyle>
            <a:lvl1pPr>
              <a:defRPr/>
            </a:lvl1pPr>
          </a:lstStyle>
          <a:p>
            <a:fld id="{3977D5D4-360E-450F-A9BA-4D7919CD28B4}" type="slidenum">
              <a:rPr lang="en-US"/>
              <a:pPr/>
              <a:t>‹#›</a:t>
            </a:fld>
            <a:endParaRPr lang="en-US" b="0">
              <a:solidFill>
                <a:srgbClr val="000000"/>
              </a:solidFill>
            </a:endParaRPr>
          </a:p>
        </p:txBody>
      </p:sp>
    </p:spTree>
  </p:cSld>
  <p:clrMapOvr>
    <a:masterClrMapping/>
  </p:clrMapOvr>
  <p:transition>
    <p:split orient="vert"/>
    <p:sndAc>
      <p:stSnd>
        <p:snd r:embed="rId1" name="CAMERA.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D1565C3-701A-4F1F-8098-AF8D6004A170}" type="slidenum">
              <a:rPr lang="en-US"/>
              <a:pPr>
                <a:defRPr/>
              </a:pPr>
              <a:t>‹#›</a:t>
            </a:fld>
            <a:endParaRPr lang="en-US"/>
          </a:p>
        </p:txBody>
      </p:sp>
    </p:spTree>
  </p:cSld>
  <p:clrMapOvr>
    <a:masterClrMapping/>
  </p:clrMapOvr>
  <p:transition>
    <p:split orient="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39455B-8C6B-42A9-A4D2-3B80E8D54828}" type="slidenum">
              <a:rPr lang="en-US"/>
              <a:pPr>
                <a:defRPr/>
              </a:pPr>
              <a:t>‹#›</a:t>
            </a:fld>
            <a:endParaRPr lang="en-US"/>
          </a:p>
        </p:txBody>
      </p:sp>
    </p:spTree>
  </p:cSld>
  <p:clrMapOvr>
    <a:masterClrMapping/>
  </p:clrMapOvr>
  <p:transition>
    <p:split orient="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EECEB8-B6B1-43DB-B649-843E7F83CE83}" type="slidenum">
              <a:rPr lang="en-US"/>
              <a:pPr>
                <a:defRPr/>
              </a:pPr>
              <a:t>‹#›</a:t>
            </a:fld>
            <a:endParaRPr 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BF23DF91-B048-4ECF-9D6B-5674EBA8FC67}"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BF7AB22-D894-4DCF-940E-CE0BA62DB1EC}"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8E23D22A-35AA-4653-86AD-579B3E1F573A}"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6B64970C-1B67-4D6A-9702-B415A01E8313}"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3DC10DA4-F670-4F6A-AFF5-82F0F3383694}"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687DDA8-A8C9-435A-B25B-08B7BF2F6442}"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60418"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0CE85B4E-717D-4824-B7B9-C8EFA4DB86A4}"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75AF092-4FCB-4939-8866-FC05E4D190C1}"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3" cstate="print"/>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p:oleObj spid="_x0000_s72706" name="Package" r:id="rId4" imgW="1343160" imgH="485640" progId="Package">
              <p:embed/>
            </p:oleObj>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A61C854C-7843-4400-88F9-B29526CA4AB4}" type="datetime1">
              <a:rPr lang="en-US" smtClean="0"/>
              <a:pPr/>
              <a:t>8/1/2010</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DA174BA6-CE66-4F21-8CDC-81F11282B258}" type="slidenum">
              <a:rPr lang="en-US" smtClean="0"/>
              <a:pPr/>
              <a:t>‹#›</a:t>
            </a:fld>
            <a:endParaRPr lang="en-US"/>
          </a:p>
        </p:txBody>
      </p:sp>
    </p:spTree>
  </p:cSld>
  <p:clrMapOvr>
    <a:masterClrMapping/>
  </p:clrMapOvr>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73730"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0CE85B4E-717D-4824-B7B9-C8EFA4DB86A4}"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t>Lawrence M. Hinman</a:t>
            </a:r>
            <a:endParaRPr lang="en-US" b="0" dirty="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75AF092-4FCB-4939-8866-FC05E4D190C1}"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74754" name="Package" r:id="rId5" imgW="1343160" imgH="485640" progId="Package">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07B2E0CC-6588-4942-89B1-135399608EC9}"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030B1F2-1FF0-44B9-AF11-2FCD4F9AB42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61442" name="Package" r:id="rId5" imgW="1343160" imgH="485640" progId="Package">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07B2E0CC-6588-4942-89B1-135399608EC9}"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030B1F2-1FF0-44B9-AF11-2FCD4F9AB42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75778"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26FB95CF-039B-4FB3-BBB9-EE58C942B02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9F159624-1E63-48DA-B784-BC11BF827AC1}"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p:oleObj spid="_x0000_s76802" name="Package" r:id="rId5" imgW="1343160" imgH="485640" progId="Package">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690EE462-3090-4CB9-B2FF-CDBC05BDF482}" type="datetime1">
              <a:rPr lang="en-US" smtClean="0"/>
              <a:pPr/>
              <a:t>8/1/2010</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BB37E8AE-BE98-4478-9A61-B40EE12C9D0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p:oleObj spid="_x0000_s77826"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4BFD4B30-1F35-4EFE-9540-CCD6A67EEB18}" type="datetime1">
              <a:rPr lang="en-US" smtClean="0"/>
              <a:pPr/>
              <a:t>8/1/2010</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431E1377-DE1E-4248-9957-DF2F6C8F0E9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p:oleObj spid="_x0000_s78850" name="Package" r:id="rId5" imgW="1343160" imgH="485640" progId="Package">
              <p:embed/>
            </p:oleObj>
          </a:graphicData>
        </a:graphic>
      </p:graphicFrame>
      <p:sp>
        <p:nvSpPr>
          <p:cNvPr id="6" name="Date Placeholder 1"/>
          <p:cNvSpPr>
            <a:spLocks noGrp="1"/>
          </p:cNvSpPr>
          <p:nvPr>
            <p:ph type="dt" sz="half" idx="10"/>
          </p:nvPr>
        </p:nvSpPr>
        <p:spPr/>
        <p:txBody>
          <a:bodyPr/>
          <a:lstStyle>
            <a:lvl1pPr>
              <a:defRPr/>
            </a:lvl1pPr>
          </a:lstStyle>
          <a:p>
            <a:fld id="{2D32A7C3-49DC-4A37-A607-58B933B132AB}" type="datetime1">
              <a:rPr lang="en-US" smtClean="0"/>
              <a:pPr/>
              <a:t>8/1/2010</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75D27F4A-6BCE-4923-9DEC-56896F10702A}"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79874" name="Package" r:id="rId5" imgW="1343160" imgH="485640" progId="Package">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F81A662-C8E6-4CFB-964D-67C7BAB69827}"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CD38713A-61FE-439A-AE06-D00832DB623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80898" name="Package" r:id="rId5" imgW="1343160" imgH="485640" progId="Package">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F81A291A-F3F0-4BB2-B8EA-1769783C89D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4220907F-78B9-4521-A57F-FF99858640EE}"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81922"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3179C0B-0F47-4D5A-AE2F-1530EDF98C32}"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348BA83-BA90-401F-92FD-CC8367AFED89}"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82946" name="Package" r:id="rId5" imgW="1343160" imgH="485640" progId="Package">
              <p:embed/>
            </p:oleObj>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AF8B9CF-17F7-400F-9583-5191CD6ACA4D}"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7CF6AE11-7BEF-4B08-8EB2-1D3ED8AD0E7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8937" name="Rectangle 25"/>
          <p:cNvSpPr>
            <a:spLocks noGrp="1" noChangeArrowheads="1"/>
          </p:cNvSpPr>
          <p:nvPr>
            <p:ph type="ctrTitle"/>
          </p:nvPr>
        </p:nvSpPr>
        <p:spPr>
          <a:xfrm>
            <a:off x="3352800" y="609600"/>
            <a:ext cx="5592763" cy="1874838"/>
          </a:xfrm>
        </p:spPr>
        <p:txBody>
          <a:bodyPr/>
          <a:lstStyle>
            <a:lvl1pPr>
              <a:defRPr sz="4400"/>
            </a:lvl1pPr>
          </a:lstStyle>
          <a:p>
            <a:r>
              <a:rPr lang="en-US"/>
              <a:t>Click to edit Master title style</a:t>
            </a:r>
          </a:p>
        </p:txBody>
      </p:sp>
      <p:sp>
        <p:nvSpPr>
          <p:cNvPr id="38938" name="Rectangle 26"/>
          <p:cNvSpPr>
            <a:spLocks noGrp="1" noChangeArrowheads="1"/>
          </p:cNvSpPr>
          <p:nvPr>
            <p:ph type="dt" sz="half" idx="2"/>
          </p:nvPr>
        </p:nvSpPr>
        <p:spPr>
          <a:xfrm>
            <a:off x="1166813" y="6248400"/>
            <a:ext cx="1905000" cy="457200"/>
          </a:xfrm>
        </p:spPr>
        <p:txBody>
          <a:bodyPr/>
          <a:lstStyle>
            <a:lvl1pPr>
              <a:defRPr/>
            </a:lvl1pPr>
          </a:lstStyle>
          <a:p>
            <a:fld id="{AFB362B0-7FD7-4AE6-A59D-55FB4F5F6C70}" type="datetime1">
              <a:rPr lang="en-US"/>
              <a:pPr/>
              <a:t>8/1/2010</a:t>
            </a:fld>
            <a:endParaRPr lang="en-US" b="0">
              <a:solidFill>
                <a:srgbClr val="000000"/>
              </a:solidFill>
            </a:endParaRPr>
          </a:p>
        </p:txBody>
      </p:sp>
      <p:sp>
        <p:nvSpPr>
          <p:cNvPr id="38939" name="Rectangle 27"/>
          <p:cNvSpPr>
            <a:spLocks noGrp="1" noChangeArrowheads="1"/>
          </p:cNvSpPr>
          <p:nvPr>
            <p:ph type="ftr" sz="quarter" idx="3"/>
          </p:nvPr>
        </p:nvSpPr>
        <p:spPr/>
        <p:txBody>
          <a:bodyPr/>
          <a:lstStyle>
            <a:lvl1pPr>
              <a:defRPr/>
            </a:lvl1pPr>
          </a:lstStyle>
          <a:p>
            <a:r>
              <a:rPr lang="en-US"/>
              <a:t>©Lawrence M. Hinman</a:t>
            </a:r>
            <a:endParaRPr lang="en-US" b="0">
              <a:solidFill>
                <a:srgbClr val="000000"/>
              </a:solidFill>
            </a:endParaRPr>
          </a:p>
        </p:txBody>
      </p:sp>
      <p:sp>
        <p:nvSpPr>
          <p:cNvPr id="38940" name="Rectangle 28"/>
          <p:cNvSpPr>
            <a:spLocks noGrp="1" noChangeArrowheads="1"/>
          </p:cNvSpPr>
          <p:nvPr>
            <p:ph type="sldNum" sz="quarter" idx="4"/>
          </p:nvPr>
        </p:nvSpPr>
        <p:spPr/>
        <p:txBody>
          <a:bodyPr/>
          <a:lstStyle>
            <a:lvl1pPr>
              <a:defRPr/>
            </a:lvl1pPr>
          </a:lstStyle>
          <a:p>
            <a:fld id="{3977D5D4-360E-450F-A9BA-4D7919CD28B4}" type="slidenum">
              <a:rPr lang="en-US"/>
              <a:pPr/>
              <a:t>‹#›</a:t>
            </a:fld>
            <a:endParaRPr lang="en-US" b="0">
              <a:solidFill>
                <a:srgbClr val="000000"/>
              </a:solidFill>
            </a:endParaRPr>
          </a:p>
        </p:txBody>
      </p:sp>
    </p:spTree>
  </p:cSld>
  <p:clrMapOvr>
    <a:masterClrMapping/>
  </p:clrMapOvr>
  <p:transition>
    <p:split orient="vert"/>
    <p:sndAc>
      <p:stSnd>
        <p:snd r:embed="rId1" name="CAMERA.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BF23DF91-B048-4ECF-9D6B-5674EBA8FC67}"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BF7AB22-D894-4DCF-940E-CE0BA62DB1EC}"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62466"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26FB95CF-039B-4FB3-BBB9-EE58C942B02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9F159624-1E63-48DA-B784-BC11BF827AC1}"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8E23D22A-35AA-4653-86AD-579B3E1F573A}"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6B64970C-1B67-4D6A-9702-B415A01E8313}"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p:oleObj spid="_x0000_s63490" name="Package" r:id="rId5" imgW="1343160" imgH="485640" progId="Package">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690EE462-3090-4CB9-B2FF-CDBC05BDF482}" type="datetime1">
              <a:rPr lang="en-US" smtClean="0"/>
              <a:pPr/>
              <a:t>8/1/2010</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BB37E8AE-BE98-4478-9A61-B40EE12C9D0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p:spPr>
        <p:txBody>
          <a:bodyPr/>
          <a:lstStyle>
            <a:lvl1pPr algn="ctr">
              <a:defRPr sz="2400" baseline="0">
                <a:solidFill>
                  <a:schemeClr val="bg1"/>
                </a:solidFill>
              </a:defRPr>
            </a:lvl1pPr>
          </a:lstStyle>
          <a:p>
            <a:r>
              <a:rPr lang="en-US" dirty="0" smtClean="0"/>
              <a:t>Lawrence M. Hinman, Ph.D.</a:t>
            </a:r>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A61C854C-7843-4400-88F9-B29526CA4AB4}" type="datetime1">
              <a:rPr lang="en-US" smtClean="0"/>
              <a:pPr/>
              <a:t>8/1/2010</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DA174BA6-CE66-4F21-8CDC-81F11282B258}" type="slidenum">
              <a:rPr lang="en-US" smtClean="0"/>
              <a:pPr/>
              <a:t>‹#›</a:t>
            </a:fld>
            <a:endParaRPr lang="en-US"/>
          </a:p>
        </p:txBody>
      </p:sp>
    </p:spTree>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0CE85B4E-717D-4824-B7B9-C8EFA4DB86A4}"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a:xfrm>
            <a:off x="2590800" y="6248400"/>
            <a:ext cx="3733800" cy="609600"/>
          </a:xfrm>
        </p:spPr>
        <p:txBody>
          <a:bodyPr/>
          <a:lstStyle>
            <a:lvl1pPr>
              <a:defRPr b="1">
                <a:latin typeface="Arial" pitchFamily="34" charset="0"/>
                <a:cs typeface="Arial" pitchFamily="34" charset="0"/>
              </a:defRPr>
            </a:lvl1pPr>
          </a:lstStyle>
          <a:p>
            <a:r>
              <a:rPr lang="en-US" smtClean="0"/>
              <a:t>Lawrence M. Hinman</a:t>
            </a:r>
            <a:endParaRPr lang="en-US" b="0" dirty="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75AF092-4FCB-4939-8866-FC05E4D190C1}" type="slidenum">
              <a:rPr lang="en-US" smtClean="0"/>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01378" name="Package" r:id="rId4" imgW="1343160" imgH="485640" progId="Package">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07B2E0CC-6588-4942-89B1-135399608EC9}"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030B1F2-1FF0-44B9-AF11-2FCD4F9AB42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02402"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26FB95CF-039B-4FB3-BBB9-EE58C942B02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9F159624-1E63-48DA-B784-BC11BF827AC1}"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p:oleObj spid="_x0000_s103426" name="Package" r:id="rId5" imgW="1343160" imgH="485640" progId="Package">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690EE462-3090-4CB9-B2FF-CDBC05BDF482}" type="datetime1">
              <a:rPr lang="en-US" smtClean="0"/>
              <a:pPr/>
              <a:t>8/1/2010</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BB37E8AE-BE98-4478-9A61-B40EE12C9D0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p:oleObj spid="_x0000_s104450"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4BFD4B30-1F35-4EFE-9540-CCD6A67EEB18}" type="datetime1">
              <a:rPr lang="en-US" smtClean="0"/>
              <a:pPr/>
              <a:t>8/1/2010</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431E1377-DE1E-4248-9957-DF2F6C8F0E9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p:oleObj spid="_x0000_s105474" name="Package" r:id="rId5" imgW="1343160" imgH="485640" progId="Package">
              <p:embed/>
            </p:oleObj>
          </a:graphicData>
        </a:graphic>
      </p:graphicFrame>
      <p:sp>
        <p:nvSpPr>
          <p:cNvPr id="6" name="Date Placeholder 1"/>
          <p:cNvSpPr>
            <a:spLocks noGrp="1"/>
          </p:cNvSpPr>
          <p:nvPr>
            <p:ph type="dt" sz="half" idx="10"/>
          </p:nvPr>
        </p:nvSpPr>
        <p:spPr/>
        <p:txBody>
          <a:bodyPr/>
          <a:lstStyle>
            <a:lvl1pPr>
              <a:defRPr/>
            </a:lvl1pPr>
          </a:lstStyle>
          <a:p>
            <a:fld id="{2D32A7C3-49DC-4A37-A607-58B933B132AB}" type="datetime1">
              <a:rPr lang="en-US" smtClean="0"/>
              <a:pPr/>
              <a:t>8/1/2010</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75D27F4A-6BCE-4923-9DEC-56896F10702A}"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06498" name="Package" r:id="rId5" imgW="1343160" imgH="485640" progId="Package">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F81A662-C8E6-4CFB-964D-67C7BAB69827}"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CD38713A-61FE-439A-AE06-D00832DB623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p:oleObj spid="_x0000_s64514"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4BFD4B30-1F35-4EFE-9540-CCD6A67EEB18}" type="datetime1">
              <a:rPr lang="en-US" smtClean="0"/>
              <a:pPr/>
              <a:t>8/1/2010</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431E1377-DE1E-4248-9957-DF2F6C8F0E9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07522" name="Package" r:id="rId5" imgW="1343160" imgH="485640" progId="Package">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F81A291A-F3F0-4BB2-B8EA-1769783C89D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4220907F-78B9-4521-A57F-FF99858640EE}"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08546"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3179C0B-0F47-4D5A-AE2F-1530EDF98C32}"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C348BA83-BA90-401F-92FD-CC8367AFED89}"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09570" name="Package" r:id="rId5" imgW="1343160" imgH="485640" progId="Package">
              <p:embed/>
            </p:oleObj>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AF8B9CF-17F7-400F-9583-5191CD6ACA4D}"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7CF6AE11-7BEF-4B08-8EB2-1D3ED8AD0E7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r>
              <a:rPr lang="en-US" noProof="0" smtClean="0"/>
              <a:t>Click icon to add table</a:t>
            </a:r>
            <a:endParaRPr lang="en-US" noProof="0" smtClean="0"/>
          </a:p>
        </p:txBody>
      </p:sp>
      <p:sp>
        <p:nvSpPr>
          <p:cNvPr id="4" name="Date Placeholder 3"/>
          <p:cNvSpPr>
            <a:spLocks noGrp="1"/>
          </p:cNvSpPr>
          <p:nvPr>
            <p:ph type="dt" sz="half" idx="10"/>
          </p:nvPr>
        </p:nvSpPr>
        <p:spPr/>
        <p:txBody>
          <a:bodyPr/>
          <a:lstStyle>
            <a:lvl1pPr>
              <a:defRPr smtClean="0"/>
            </a:lvl1pPr>
          </a:lstStyle>
          <a:p>
            <a:fld id="{A61C854C-7843-4400-88F9-B29526CA4AB4}" type="datetime1">
              <a:rPr lang="en-US" smtClean="0"/>
              <a:pPr/>
              <a:t>8/1/2010</a:t>
            </a:fld>
            <a:endParaRPr lang="en-US"/>
          </a:p>
        </p:txBody>
      </p:sp>
      <p:sp>
        <p:nvSpPr>
          <p:cNvPr id="5" name="Footer Placeholder 4"/>
          <p:cNvSpPr>
            <a:spLocks noGrp="1"/>
          </p:cNvSpPr>
          <p:nvPr>
            <p:ph type="ftr" sz="quarter" idx="11"/>
          </p:nvPr>
        </p:nvSpPr>
        <p:spPr/>
        <p:txBody>
          <a:bodyPr/>
          <a:lstStyle>
            <a:lvl1pPr>
              <a:defRPr smtClean="0"/>
            </a:lvl1pPr>
          </a:lstStyle>
          <a:p>
            <a:r>
              <a:rPr lang="en-US" smtClean="0"/>
              <a:t>©Lawrence M. Hinman</a:t>
            </a:r>
            <a:endParaRPr lang="en-US"/>
          </a:p>
        </p:txBody>
      </p:sp>
      <p:sp>
        <p:nvSpPr>
          <p:cNvPr id="6" name="Slide Number Placeholder 5"/>
          <p:cNvSpPr>
            <a:spLocks noGrp="1"/>
          </p:cNvSpPr>
          <p:nvPr>
            <p:ph type="sldNum" sz="quarter" idx="12"/>
          </p:nvPr>
        </p:nvSpPr>
        <p:spPr/>
        <p:txBody>
          <a:bodyPr/>
          <a:lstStyle>
            <a:lvl1pPr>
              <a:defRPr smtClean="0"/>
            </a:lvl1pPr>
          </a:lstStyle>
          <a:p>
            <a:fld id="{DA174BA6-CE66-4F21-8CDC-81F11282B258}" type="slidenum">
              <a:rPr lang="en-US" smtClean="0"/>
              <a:pPr/>
              <a:t>‹#›</a:t>
            </a:fld>
            <a:endParaRPr lang="en-US"/>
          </a:p>
        </p:txBody>
      </p:sp>
    </p:spTree>
  </p:cSld>
  <p:clrMapOvr>
    <a:masterClrMapping/>
  </p:clrMapOvr>
  <p:transition>
    <p:split orient="vert"/>
    <p:sndAc>
      <p:stSnd>
        <p:snd r:embed="rId1" name="CAMERA.WAV"/>
      </p:stSnd>
    </p:sndAc>
  </p:transition>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r>
              <a:rPr lang="en-US" noProof="0" smtClean="0"/>
              <a:t>Click icon to add clip art</a:t>
            </a:r>
            <a:endParaRPr lang="en-US"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8E23D22A-35AA-4653-86AD-579B3E1F573A}" type="datetime1">
              <a:rPr lang="en-US" smtClean="0"/>
              <a:pPr/>
              <a:t>8/1/2010</a:t>
            </a:fld>
            <a:endParaRPr lang="en-US" b="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r>
              <a:rPr lang="en-US" smtClean="0"/>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lvl1pPr>
              <a:defRPr smtClean="0"/>
            </a:lvl1pPr>
          </a:lstStyle>
          <a:p>
            <a:fld id="{6B64970C-1B67-4D6A-9702-B415A01E8313}" type="slidenum">
              <a:rPr lang="en-US" smtClean="0"/>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BF23DF91-B048-4ECF-9D6B-5674EBA8FC67}"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BF7AB22-D894-4DCF-940E-CE0BA62DB1EC}"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p:oleObj spid="_x0000_s65538" name="Package" r:id="rId5" imgW="1343160" imgH="485640" progId="Package">
              <p:embed/>
            </p:oleObj>
          </a:graphicData>
        </a:graphic>
      </p:graphicFrame>
      <p:sp>
        <p:nvSpPr>
          <p:cNvPr id="6" name="Date Placeholder 1"/>
          <p:cNvSpPr>
            <a:spLocks noGrp="1"/>
          </p:cNvSpPr>
          <p:nvPr>
            <p:ph type="dt" sz="half" idx="10"/>
          </p:nvPr>
        </p:nvSpPr>
        <p:spPr/>
        <p:txBody>
          <a:bodyPr/>
          <a:lstStyle>
            <a:lvl1pPr>
              <a:defRPr/>
            </a:lvl1pPr>
          </a:lstStyle>
          <a:p>
            <a:fld id="{2D32A7C3-49DC-4A37-A607-58B933B132AB}" type="datetime1">
              <a:rPr lang="en-US" smtClean="0"/>
              <a:pPr/>
              <a:t>8/1/2010</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75D27F4A-6BCE-4923-9DEC-56896F10702A}"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4" cstate="print"/>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p:oleObj spid="_x0000_s111618" name="Package" r:id="rId5" imgW="1343160" imgH="485640" progId="Package">
              <p:embed/>
            </p:oleObj>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6AADF985-6175-456D-A446-FD0F28E13FDA}" type="datetime1">
              <a:rPr lang="en-US" smtClean="0"/>
              <a:pPr/>
              <a:t>8/1/2010</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arn(outVertical)">
                                      <p:cBhvr>
                                        <p:cTn id="7" dur="500"/>
                                        <p:tgtEl>
                                          <p:spTgt spid="23142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231428">
                                            <p:txEl>
                                              <p:pRg st="0" end="0"/>
                                            </p:txEl>
                                          </p:spTgt>
                                        </p:tgtEl>
                                        <p:attrNameLst>
                                          <p:attrName>style.visibility</p:attrName>
                                        </p:attrNameLst>
                                      </p:cBhvr>
                                      <p:to>
                                        <p:strVal val="visible"/>
                                      </p:to>
                                    </p:set>
                                    <p:anim calcmode="lin" valueType="num">
                                      <p:cBhvr additive="base">
                                        <p:cTn id="11"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2" nodeType="afterEffect">
                                  <p:stCondLst>
                                    <p:cond delay="0"/>
                                  </p:stCondLst>
                                  <p:childTnLst>
                                    <p:set>
                                      <p:cBhvr>
                                        <p:cTn id="15" dur="1" fill="hold">
                                          <p:stCondLst>
                                            <p:cond delay="0"/>
                                          </p:stCondLst>
                                        </p:cTn>
                                        <p:tgtEl>
                                          <p:spTgt spid="231427"/>
                                        </p:tgtEl>
                                        <p:attrNameLst>
                                          <p:attrName>style.visibility</p:attrName>
                                        </p:attrNameLst>
                                      </p:cBhvr>
                                      <p:to>
                                        <p:strVal val="visible"/>
                                      </p:to>
                                    </p:set>
                                    <p:animEffect transition="in" filter="barn(outVertical)">
                                      <p:cBhvr>
                                        <p:cTn id="16" dur="500"/>
                                        <p:tgtEl>
                                          <p:spTgt spid="231427"/>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2" nodeType="afterEffect">
                                  <p:stCondLst>
                                    <p:cond delay="2000"/>
                                  </p:stCondLst>
                                  <p:childTnLst>
                                    <p:set>
                                      <p:cBhvr>
                                        <p:cTn id="19" dur="1" fill="hold">
                                          <p:stCondLst>
                                            <p:cond delay="0"/>
                                          </p:stCondLst>
                                        </p:cTn>
                                        <p:tgtEl>
                                          <p:spTgt spid="231428">
                                            <p:txEl>
                                              <p:pRg st="0" end="0"/>
                                            </p:txEl>
                                          </p:spTgt>
                                        </p:tgtEl>
                                        <p:attrNameLst>
                                          <p:attrName>style.visibility</p:attrName>
                                        </p:attrNameLst>
                                      </p:cBhvr>
                                      <p:to>
                                        <p:strVal val="visible"/>
                                      </p:to>
                                    </p:set>
                                    <p:anim calcmode="lin" valueType="num">
                                      <p:cBhvr additive="base">
                                        <p:cTn id="20"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16" presetClass="entr" presetSubtype="37" fill="hold" grpId="1" nodeType="afterEffect">
                                  <p:stCondLst>
                                    <p:cond delay="0"/>
                                  </p:stCondLst>
                                  <p:childTnLst>
                                    <p:set>
                                      <p:cBhvr>
                                        <p:cTn id="24" dur="1" fill="hold">
                                          <p:stCondLst>
                                            <p:cond delay="0"/>
                                          </p:stCondLst>
                                        </p:cTn>
                                        <p:tgtEl>
                                          <p:spTgt spid="231427"/>
                                        </p:tgtEl>
                                        <p:attrNameLst>
                                          <p:attrName>style.visibility</p:attrName>
                                        </p:attrNameLst>
                                      </p:cBhvr>
                                      <p:to>
                                        <p:strVal val="visible"/>
                                      </p:to>
                                    </p:set>
                                    <p:animEffect transition="in" filter="barn(outVertical)">
                                      <p:cBhvr>
                                        <p:cTn id="25" dur="500"/>
                                        <p:tgtEl>
                                          <p:spTgt spid="231427"/>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6" fill="hold">
                            <p:stCondLst>
                              <p:cond delay="6500"/>
                            </p:stCondLst>
                            <p:childTnLst>
                              <p:par>
                                <p:cTn id="27" presetID="2" presetClass="entr" presetSubtype="2" fill="hold" grpId="1" nodeType="afterEffect">
                                  <p:stCondLst>
                                    <p:cond delay="2000"/>
                                  </p:stCondLst>
                                  <p:childTnLst>
                                    <p:set>
                                      <p:cBhvr>
                                        <p:cTn id="28" dur="1" fill="hold">
                                          <p:stCondLst>
                                            <p:cond delay="0"/>
                                          </p:stCondLst>
                                        </p:cTn>
                                        <p:tgtEl>
                                          <p:spTgt spid="231428">
                                            <p:txEl>
                                              <p:pRg st="0" end="0"/>
                                            </p:txEl>
                                          </p:spTgt>
                                        </p:tgtEl>
                                        <p:attrNameLst>
                                          <p:attrName>style.visibility</p:attrName>
                                        </p:attrNameLst>
                                      </p:cBhvr>
                                      <p:to>
                                        <p:strVal val="visible"/>
                                      </p:to>
                                    </p:set>
                                    <p:anim calcmode="lin" valueType="num">
                                      <p:cBhvr additive="base">
                                        <p:cTn id="29"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par>
                          <p:cTn id="31" fill="hold">
                            <p:stCondLst>
                              <p:cond delay="9000"/>
                            </p:stCondLst>
                            <p:childTnLst>
                              <p:par>
                                <p:cTn id="32" presetID="16" presetClass="entr" presetSubtype="37" fill="hold" grpId="0" nodeType="afterEffect">
                                  <p:stCondLst>
                                    <p:cond delay="0"/>
                                  </p:stCondLst>
                                  <p:childTnLst>
                                    <p:set>
                                      <p:cBhvr>
                                        <p:cTn id="33" dur="1" fill="hold">
                                          <p:stCondLst>
                                            <p:cond delay="0"/>
                                          </p:stCondLst>
                                        </p:cTn>
                                        <p:tgtEl>
                                          <p:spTgt spid="231427"/>
                                        </p:tgtEl>
                                        <p:attrNameLst>
                                          <p:attrName>style.visibility</p:attrName>
                                        </p:attrNameLst>
                                      </p:cBhvr>
                                      <p:to>
                                        <p:strVal val="visible"/>
                                      </p:to>
                                    </p:set>
                                    <p:animEffect transition="in" filter="barn(outVertical)">
                                      <p:cBhvr>
                                        <p:cTn id="34" dur="500"/>
                                        <p:tgtEl>
                                          <p:spTgt spid="231427"/>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par>
                          <p:cTn id="35" fill="hold">
                            <p:stCondLst>
                              <p:cond delay="9500"/>
                            </p:stCondLst>
                            <p:childTnLst>
                              <p:par>
                                <p:cTn id="36" presetID="2" presetClass="entr" presetSubtype="2" fill="hold" grpId="0" nodeType="afterEffect">
                                  <p:stCondLst>
                                    <p:cond delay="2000"/>
                                  </p:stCondLst>
                                  <p:childTnLst>
                                    <p:set>
                                      <p:cBhvr>
                                        <p:cTn id="37" dur="1" fill="hold">
                                          <p:stCondLst>
                                            <p:cond delay="0"/>
                                          </p:stCondLst>
                                        </p:cTn>
                                        <p:tgtEl>
                                          <p:spTgt spid="231428">
                                            <p:txEl>
                                              <p:pRg st="0" end="0"/>
                                            </p:txEl>
                                          </p:spTgt>
                                        </p:tgtEl>
                                        <p:attrNameLst>
                                          <p:attrName>style.visibility</p:attrName>
                                        </p:attrNameLst>
                                      </p:cBhvr>
                                      <p:to>
                                        <p:strVal val="visible"/>
                                      </p:to>
                                    </p:set>
                                    <p:anim calcmode="lin" valueType="num">
                                      <p:cBhvr additive="base">
                                        <p:cTn id="38"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utoUpdateAnimBg="0"/>
      <p:bldP spid="231427" grpId="1" autoUpdateAnimBg="0"/>
      <p:bldP spid="231427" grpId="2" autoUpdateAnimBg="0"/>
      <p:bldP spid="231427" grpId="3" autoUpdateAnimBg="0"/>
      <p:bldP spid="231428" grpId="0" build="p" autoUpdateAnimBg="0" advAuto="2000"/>
      <p:bldP spid="231428" grpId="1" build="p" autoUpdateAnimBg="0" advAuto="2000"/>
      <p:bldP spid="231428" grpId="2" build="p" autoUpdateAnimBg="0" advAuto="2000"/>
      <p:bldP spid="231428" grpId="3" build="p" autoUpdateAnimBg="0" advAuto="2000"/>
    </p:bldLst>
  </p:timing>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12642"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D21915CF-79D9-4021-818C-85F2EDBAAE43}"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2"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2"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2"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2"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2"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2"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1"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1"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1"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1"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1"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1"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9" fill="hold">
                            <p:stCondLst>
                              <p:cond delay="9000"/>
                            </p:stCondLst>
                            <p:childTnLst>
                              <p:par>
                                <p:cTn id="80" presetID="16" presetClass="entr" presetSubtype="37"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arn(outVertical)">
                                      <p:cBhvr>
                                        <p:cTn id="82" dur="500"/>
                                        <p:tgtEl>
                                          <p:spTgt spid="2"/>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9500"/>
                            </p:stCondLst>
                            <p:childTnLst>
                              <p:par>
                                <p:cTn id="84" presetID="2" presetClass="entr" presetSubtype="2" fill="hold" grpId="0" nodeType="afterEffect">
                                  <p:stCondLst>
                                    <p:cond delay="2000"/>
                                  </p:stCondLst>
                                  <p:childTnLst>
                                    <p:set>
                                      <p:cBhvr>
                                        <p:cTn id="85" dur="1" fill="hold">
                                          <p:stCondLst>
                                            <p:cond delay="0"/>
                                          </p:stCondLst>
                                        </p:cTn>
                                        <p:tgtEl>
                                          <p:spTgt spid="3">
                                            <p:txEl>
                                              <p:pRg st="0" end="0"/>
                                            </p:txEl>
                                          </p:spTgt>
                                        </p:tgtEl>
                                        <p:attrNameLst>
                                          <p:attrName>style.visibility</p:attrName>
                                        </p:attrNameLst>
                                      </p:cBhvr>
                                      <p:to>
                                        <p:strVal val="visible"/>
                                      </p:to>
                                    </p:set>
                                    <p:anim calcmode="lin" valueType="num">
                                      <p:cBhvr additive="base">
                                        <p:cTn id="8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0" nodeType="withEffect">
                                  <p:stCondLst>
                                    <p:cond delay="2000"/>
                                  </p:stCondLst>
                                  <p:childTnLst>
                                    <p:set>
                                      <p:cBhvr>
                                        <p:cTn id="89" dur="1" fill="hold">
                                          <p:stCondLst>
                                            <p:cond delay="0"/>
                                          </p:stCondLst>
                                        </p:cTn>
                                        <p:tgtEl>
                                          <p:spTgt spid="3">
                                            <p:txEl>
                                              <p:pRg st="1" end="1"/>
                                            </p:txEl>
                                          </p:spTgt>
                                        </p:tgtEl>
                                        <p:attrNameLst>
                                          <p:attrName>style.visibility</p:attrName>
                                        </p:attrNameLst>
                                      </p:cBhvr>
                                      <p:to>
                                        <p:strVal val="visible"/>
                                      </p:to>
                                    </p:set>
                                    <p:anim calcmode="lin" valueType="num">
                                      <p:cBhvr additive="base">
                                        <p:cTn id="9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0" nodeType="withEffect">
                                  <p:stCondLst>
                                    <p:cond delay="2000"/>
                                  </p:stCondLst>
                                  <p:childTnLst>
                                    <p:set>
                                      <p:cBhvr>
                                        <p:cTn id="93" dur="1" fill="hold">
                                          <p:stCondLst>
                                            <p:cond delay="0"/>
                                          </p:stCondLst>
                                        </p:cTn>
                                        <p:tgtEl>
                                          <p:spTgt spid="3">
                                            <p:txEl>
                                              <p:pRg st="2" end="2"/>
                                            </p:txEl>
                                          </p:spTgt>
                                        </p:tgtEl>
                                        <p:attrNameLst>
                                          <p:attrName>style.visibility</p:attrName>
                                        </p:attrNameLst>
                                      </p:cBhvr>
                                      <p:to>
                                        <p:strVal val="visible"/>
                                      </p:to>
                                    </p:set>
                                    <p:anim calcmode="lin" valueType="num">
                                      <p:cBhvr additive="base">
                                        <p:cTn id="9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par>
                                <p:cTn id="96" presetID="2" presetClass="entr" presetSubtype="2" fill="hold" grpId="0" nodeType="withEffect">
                                  <p:stCondLst>
                                    <p:cond delay="2000"/>
                                  </p:stCondLst>
                                  <p:childTnLst>
                                    <p:set>
                                      <p:cBhvr>
                                        <p:cTn id="97" dur="1" fill="hold">
                                          <p:stCondLst>
                                            <p:cond delay="0"/>
                                          </p:stCondLst>
                                        </p:cTn>
                                        <p:tgtEl>
                                          <p:spTgt spid="3">
                                            <p:txEl>
                                              <p:pRg st="3" end="3"/>
                                            </p:txEl>
                                          </p:spTgt>
                                        </p:tgtEl>
                                        <p:attrNameLst>
                                          <p:attrName>style.visibility</p:attrName>
                                        </p:attrNameLst>
                                      </p:cBhvr>
                                      <p:to>
                                        <p:strVal val="visible"/>
                                      </p:to>
                                    </p:set>
                                    <p:anim calcmode="lin" valueType="num">
                                      <p:cBhvr additive="base">
                                        <p:cTn id="9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0" nodeType="withEffect">
                                  <p:stCondLst>
                                    <p:cond delay="2000"/>
                                  </p:stCondLst>
                                  <p:childTnLst>
                                    <p:set>
                                      <p:cBhvr>
                                        <p:cTn id="101" dur="1" fill="hold">
                                          <p:stCondLst>
                                            <p:cond delay="0"/>
                                          </p:stCondLst>
                                        </p:cTn>
                                        <p:tgtEl>
                                          <p:spTgt spid="3">
                                            <p:txEl>
                                              <p:pRg st="4" end="4"/>
                                            </p:txEl>
                                          </p:spTgt>
                                        </p:tgtEl>
                                        <p:attrNameLst>
                                          <p:attrName>style.visibility</p:attrName>
                                        </p:attrNameLst>
                                      </p:cBhvr>
                                      <p:to>
                                        <p:strVal val="visible"/>
                                      </p:to>
                                    </p:set>
                                    <p:anim calcmode="lin" valueType="num">
                                      <p:cBhvr additive="base">
                                        <p:cTn id="10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13666" name="Package" r:id="rId5" imgW="1343160" imgH="485640" progId="Package">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5B9C78E5-A867-4DAD-AC08-114B8275BDCF}"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494F4EDE-CAA7-41DB-BB42-1B256A3B81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2"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2" nodeType="afterEffect">
                                  <p:stCondLst>
                                    <p:cond delay="200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16" presetClass="entr" presetSubtype="37" fill="hold" grpId="1"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6" fill="hold">
                            <p:stCondLst>
                              <p:cond delay="6500"/>
                            </p:stCondLst>
                            <p:childTnLst>
                              <p:par>
                                <p:cTn id="27" presetID="2" presetClass="entr" presetSubtype="2" fill="hold" grpId="1" nodeType="afterEffect">
                                  <p:stCondLst>
                                    <p:cond delay="200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par>
                          <p:cTn id="31" fill="hold">
                            <p:stCondLst>
                              <p:cond delay="9000"/>
                            </p:stCondLst>
                            <p:childTnLst>
                              <p:par>
                                <p:cTn id="32" presetID="16" presetClass="entr" presetSubtype="37"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outVertical)">
                                      <p:cBhvr>
                                        <p:cTn id="34"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par>
                          <p:cTn id="35" fill="hold">
                            <p:stCondLst>
                              <p:cond delay="9500"/>
                            </p:stCondLst>
                            <p:childTnLst>
                              <p:par>
                                <p:cTn id="36" presetID="2" presetClass="entr" presetSubtype="2" fill="hold" grpId="0" nodeType="afterEffect">
                                  <p:stCondLst>
                                    <p:cond delay="200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additive="base">
                                        <p:cTn id="3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66562" name="Package" r:id="rId5" imgW="1343160" imgH="485640" progId="Package">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F81A662-C8E6-4CFB-964D-67C7BAB69827}"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CD38713A-61FE-439A-AE06-D00832DB6238}"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14690"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DF6B022A-6A22-4DD6-B7B9-7841C18A478F}"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3"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par>
                                <p:cTn id="34" presetID="2" presetClass="entr" presetSubtype="2" fill="hold" grpId="3" nodeType="withEffect">
                                  <p:stCondLst>
                                    <p:cond delay="200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3" nodeType="withEffect">
                                  <p:stCondLst>
                                    <p:cond delay="200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3" nodeType="withEffect">
                                  <p:stCondLst>
                                    <p:cond delay="200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3" nodeType="withEffect">
                                  <p:stCondLst>
                                    <p:cond delay="200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childTnLst>
                          </p:cTn>
                        </p:par>
                        <p:par>
                          <p:cTn id="50" fill="hold">
                            <p:stCondLst>
                              <p:cond delay="5500"/>
                            </p:stCondLst>
                            <p:childTnLst>
                              <p:par>
                                <p:cTn id="51" presetID="16" presetClass="entr" presetSubtype="37" fill="hold" grpId="2"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outVertical)">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2" presetClass="entr" presetSubtype="2" fill="hold" grpId="2" nodeType="afterEffect">
                                  <p:stCondLst>
                                    <p:cond delay="2000"/>
                                  </p:stCondLst>
                                  <p:childTnLst>
                                    <p:set>
                                      <p:cBhvr>
                                        <p:cTn id="56" dur="1" fill="hold">
                                          <p:stCondLst>
                                            <p:cond delay="0"/>
                                          </p:stCondLst>
                                        </p:cTn>
                                        <p:tgtEl>
                                          <p:spTgt spid="3">
                                            <p:txEl>
                                              <p:pRg st="0" end="0"/>
                                            </p:txEl>
                                          </p:spTgt>
                                        </p:tgtEl>
                                        <p:attrNameLst>
                                          <p:attrName>style.visibility</p:attrName>
                                        </p:attrNameLst>
                                      </p:cBhvr>
                                      <p:to>
                                        <p:strVal val="visible"/>
                                      </p:to>
                                    </p:set>
                                    <p:anim calcmode="lin" valueType="num">
                                      <p:cBhvr additive="base">
                                        <p:cTn id="5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par>
                                <p:cTn id="59" presetID="2" presetClass="entr" presetSubtype="2" fill="hold" grpId="2" nodeType="withEffect">
                                  <p:stCondLst>
                                    <p:cond delay="200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2" nodeType="withEffect">
                                  <p:stCondLst>
                                    <p:cond delay="2000"/>
                                  </p:stCondLst>
                                  <p:childTnLst>
                                    <p:set>
                                      <p:cBhvr>
                                        <p:cTn id="64" dur="1" fill="hold">
                                          <p:stCondLst>
                                            <p:cond delay="0"/>
                                          </p:stCondLst>
                                        </p:cTn>
                                        <p:tgtEl>
                                          <p:spTgt spid="3">
                                            <p:txEl>
                                              <p:pRg st="2" end="2"/>
                                            </p:txEl>
                                          </p:spTgt>
                                        </p:tgtEl>
                                        <p:attrNameLst>
                                          <p:attrName>style.visibility</p:attrName>
                                        </p:attrNameLst>
                                      </p:cBhvr>
                                      <p:to>
                                        <p:strVal val="visible"/>
                                      </p:to>
                                    </p:set>
                                    <p:anim calcmode="lin" valueType="num">
                                      <p:cBhvr additive="base">
                                        <p:cTn id="6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2" nodeType="withEffect">
                                  <p:stCondLst>
                                    <p:cond delay="200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additive="base">
                                        <p:cTn id="6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2" nodeType="withEffect">
                                  <p:stCondLst>
                                    <p:cond delay="200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childTnLst>
                          </p:cTn>
                        </p:par>
                        <p:par>
                          <p:cTn id="75" fill="hold">
                            <p:stCondLst>
                              <p:cond delay="8500"/>
                            </p:stCondLst>
                            <p:childTnLst>
                              <p:par>
                                <p:cTn id="76" presetID="2" presetClass="entr" presetSubtype="2" fill="hold" grpId="2" nodeType="afterEffect">
                                  <p:stCondLst>
                                    <p:cond delay="2000"/>
                                  </p:stCondLst>
                                  <p:childTnLst>
                                    <p:set>
                                      <p:cBhvr>
                                        <p:cTn id="77" dur="1" fill="hold">
                                          <p:stCondLst>
                                            <p:cond delay="0"/>
                                          </p:stCondLst>
                                        </p:cTn>
                                        <p:tgtEl>
                                          <p:spTgt spid="4">
                                            <p:txEl>
                                              <p:pRg st="0" end="0"/>
                                            </p:txEl>
                                          </p:spTgt>
                                        </p:tgtEl>
                                        <p:attrNameLst>
                                          <p:attrName>style.visibility</p:attrName>
                                        </p:attrNameLst>
                                      </p:cBhvr>
                                      <p:to>
                                        <p:strVal val="visible"/>
                                      </p:to>
                                    </p:set>
                                    <p:anim calcmode="lin" valueType="num">
                                      <p:cBhvr additive="base">
                                        <p:cTn id="7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CAMERA.WAV"/>
                                        </p:tgtEl>
                                      </p:cMediaNode>
                                    </p:audio>
                                  </p:subTnLst>
                                </p:cTn>
                              </p:par>
                              <p:par>
                                <p:cTn id="80" presetID="2" presetClass="entr" presetSubtype="2" fill="hold" grpId="2" nodeType="withEffect">
                                  <p:stCondLst>
                                    <p:cond delay="2000"/>
                                  </p:stCondLst>
                                  <p:childTnLst>
                                    <p:set>
                                      <p:cBhvr>
                                        <p:cTn id="81" dur="1" fill="hold">
                                          <p:stCondLst>
                                            <p:cond delay="0"/>
                                          </p:stCondLst>
                                        </p:cTn>
                                        <p:tgtEl>
                                          <p:spTgt spid="4">
                                            <p:txEl>
                                              <p:pRg st="1" end="1"/>
                                            </p:txEl>
                                          </p:spTgt>
                                        </p:tgtEl>
                                        <p:attrNameLst>
                                          <p:attrName>style.visibility</p:attrName>
                                        </p:attrNameLst>
                                      </p:cBhvr>
                                      <p:to>
                                        <p:strVal val="visible"/>
                                      </p:to>
                                    </p:set>
                                    <p:anim calcmode="lin" valueType="num">
                                      <p:cBhvr additive="base">
                                        <p:cTn id="8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par>
                                <p:cTn id="84" presetID="2" presetClass="entr" presetSubtype="2" fill="hold" grpId="2" nodeType="withEffect">
                                  <p:stCondLst>
                                    <p:cond delay="2000"/>
                                  </p:stCondLst>
                                  <p:childTnLst>
                                    <p:set>
                                      <p:cBhvr>
                                        <p:cTn id="85" dur="1" fill="hold">
                                          <p:stCondLst>
                                            <p:cond delay="0"/>
                                          </p:stCondLst>
                                        </p:cTn>
                                        <p:tgtEl>
                                          <p:spTgt spid="4">
                                            <p:txEl>
                                              <p:pRg st="2" end="2"/>
                                            </p:txEl>
                                          </p:spTgt>
                                        </p:tgtEl>
                                        <p:attrNameLst>
                                          <p:attrName>style.visibility</p:attrName>
                                        </p:attrNameLst>
                                      </p:cBhvr>
                                      <p:to>
                                        <p:strVal val="visible"/>
                                      </p:to>
                                    </p:set>
                                    <p:anim calcmode="lin" valueType="num">
                                      <p:cBhvr additive="base">
                                        <p:cTn id="8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2" nodeType="withEffect">
                                  <p:stCondLst>
                                    <p:cond delay="2000"/>
                                  </p:stCondLst>
                                  <p:childTnLst>
                                    <p:set>
                                      <p:cBhvr>
                                        <p:cTn id="89" dur="1" fill="hold">
                                          <p:stCondLst>
                                            <p:cond delay="0"/>
                                          </p:stCondLst>
                                        </p:cTn>
                                        <p:tgtEl>
                                          <p:spTgt spid="4">
                                            <p:txEl>
                                              <p:pRg st="3" end="3"/>
                                            </p:txEl>
                                          </p:spTgt>
                                        </p:tgtEl>
                                        <p:attrNameLst>
                                          <p:attrName>style.visibility</p:attrName>
                                        </p:attrNameLst>
                                      </p:cBhvr>
                                      <p:to>
                                        <p:strVal val="visible"/>
                                      </p:to>
                                    </p:set>
                                    <p:anim calcmode="lin" valueType="num">
                                      <p:cBhvr additive="base">
                                        <p:cTn id="9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2" nodeType="withEffect">
                                  <p:stCondLst>
                                    <p:cond delay="2000"/>
                                  </p:stCondLst>
                                  <p:childTnLst>
                                    <p:set>
                                      <p:cBhvr>
                                        <p:cTn id="93" dur="1" fill="hold">
                                          <p:stCondLst>
                                            <p:cond delay="0"/>
                                          </p:stCondLst>
                                        </p:cTn>
                                        <p:tgtEl>
                                          <p:spTgt spid="4">
                                            <p:txEl>
                                              <p:pRg st="4" end="4"/>
                                            </p:txEl>
                                          </p:spTgt>
                                        </p:tgtEl>
                                        <p:attrNameLst>
                                          <p:attrName>style.visibility</p:attrName>
                                        </p:attrNameLst>
                                      </p:cBhvr>
                                      <p:to>
                                        <p:strVal val="visible"/>
                                      </p:to>
                                    </p:set>
                                    <p:anim calcmode="lin" valueType="num">
                                      <p:cBhvr additive="base">
                                        <p:cTn id="9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childTnLst>
                          </p:cTn>
                        </p:par>
                        <p:par>
                          <p:cTn id="96" fill="hold">
                            <p:stCondLst>
                              <p:cond delay="11000"/>
                            </p:stCondLst>
                            <p:childTnLst>
                              <p:par>
                                <p:cTn id="97" presetID="16" presetClass="entr" presetSubtype="37" fill="hold" grpId="1"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barn(outVertical)">
                                      <p:cBhvr>
                                        <p:cTn id="99" dur="500"/>
                                        <p:tgtEl>
                                          <p:spTgt spid="2"/>
                                        </p:tgtEl>
                                      </p:cBhvr>
                                    </p:animEffect>
                                  </p:childTnLst>
                                  <p:subTnLst>
                                    <p:audio>
                                      <p:cMediaNode>
                                        <p:cTn display="0" masterRel="sameClick">
                                          <p:stCondLst>
                                            <p:cond evt="begin" delay="0">
                                              <p:tn val="97"/>
                                            </p:cond>
                                          </p:stCondLst>
                                          <p:endCondLst>
                                            <p:cond evt="onStopAudio" delay="0">
                                              <p:tgtEl>
                                                <p:sldTgt/>
                                              </p:tgtEl>
                                            </p:cond>
                                          </p:endCondLst>
                                        </p:cTn>
                                        <p:tgtEl>
                                          <p:sndTgt r:embed="rId2" name="CAMERA.WAV"/>
                                        </p:tgtEl>
                                      </p:cMediaNode>
                                    </p:audio>
                                  </p:subTnLst>
                                </p:cTn>
                              </p:par>
                            </p:childTnLst>
                          </p:cTn>
                        </p:par>
                        <p:par>
                          <p:cTn id="100" fill="hold">
                            <p:stCondLst>
                              <p:cond delay="11500"/>
                            </p:stCondLst>
                            <p:childTnLst>
                              <p:par>
                                <p:cTn id="101" presetID="2" presetClass="entr" presetSubtype="2" fill="hold" grpId="1" nodeType="afterEffect">
                                  <p:stCondLst>
                                    <p:cond delay="2000"/>
                                  </p:stCondLst>
                                  <p:childTnLst>
                                    <p:set>
                                      <p:cBhvr>
                                        <p:cTn id="102" dur="1" fill="hold">
                                          <p:stCondLst>
                                            <p:cond delay="0"/>
                                          </p:stCondLst>
                                        </p:cTn>
                                        <p:tgtEl>
                                          <p:spTgt spid="3">
                                            <p:txEl>
                                              <p:pRg st="0" end="0"/>
                                            </p:txEl>
                                          </p:spTgt>
                                        </p:tgtEl>
                                        <p:attrNameLst>
                                          <p:attrName>style.visibility</p:attrName>
                                        </p:attrNameLst>
                                      </p:cBhvr>
                                      <p:to>
                                        <p:strVal val="visible"/>
                                      </p:to>
                                    </p:set>
                                    <p:anim calcmode="lin" valueType="num">
                                      <p:cBhvr additive="base">
                                        <p:cTn id="10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CAMERA.WAV"/>
                                        </p:tgtEl>
                                      </p:cMediaNode>
                                    </p:audio>
                                  </p:subTnLst>
                                </p:cTn>
                              </p:par>
                              <p:par>
                                <p:cTn id="105" presetID="2" presetClass="entr" presetSubtype="2" fill="hold" grpId="1" nodeType="withEffect">
                                  <p:stCondLst>
                                    <p:cond delay="2000"/>
                                  </p:stCondLst>
                                  <p:childTnLst>
                                    <p:set>
                                      <p:cBhvr>
                                        <p:cTn id="106" dur="1" fill="hold">
                                          <p:stCondLst>
                                            <p:cond delay="0"/>
                                          </p:stCondLst>
                                        </p:cTn>
                                        <p:tgtEl>
                                          <p:spTgt spid="3">
                                            <p:txEl>
                                              <p:pRg st="1" end="1"/>
                                            </p:txEl>
                                          </p:spTgt>
                                        </p:tgtEl>
                                        <p:attrNameLst>
                                          <p:attrName>style.visibility</p:attrName>
                                        </p:attrNameLst>
                                      </p:cBhvr>
                                      <p:to>
                                        <p:strVal val="visible"/>
                                      </p:to>
                                    </p:set>
                                    <p:anim calcmode="lin" valueType="num">
                                      <p:cBhvr additive="base">
                                        <p:cTn id="10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par>
                                <p:cTn id="109" presetID="2" presetClass="entr" presetSubtype="2" fill="hold" grpId="1" nodeType="withEffect">
                                  <p:stCondLst>
                                    <p:cond delay="2000"/>
                                  </p:stCondLst>
                                  <p:childTnLst>
                                    <p:set>
                                      <p:cBhvr>
                                        <p:cTn id="110" dur="1" fill="hold">
                                          <p:stCondLst>
                                            <p:cond delay="0"/>
                                          </p:stCondLst>
                                        </p:cTn>
                                        <p:tgtEl>
                                          <p:spTgt spid="3">
                                            <p:txEl>
                                              <p:pRg st="2" end="2"/>
                                            </p:txEl>
                                          </p:spTgt>
                                        </p:tgtEl>
                                        <p:attrNameLst>
                                          <p:attrName>style.visibility</p:attrName>
                                        </p:attrNameLst>
                                      </p:cBhvr>
                                      <p:to>
                                        <p:strVal val="visible"/>
                                      </p:to>
                                    </p:set>
                                    <p:anim calcmode="lin" valueType="num">
                                      <p:cBhvr additive="base">
                                        <p:cTn id="1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par>
                                <p:cTn id="113" presetID="2" presetClass="entr" presetSubtype="2" fill="hold" grpId="1" nodeType="withEffect">
                                  <p:stCondLst>
                                    <p:cond delay="2000"/>
                                  </p:stCondLst>
                                  <p:childTnLst>
                                    <p:set>
                                      <p:cBhvr>
                                        <p:cTn id="114" dur="1" fill="hold">
                                          <p:stCondLst>
                                            <p:cond delay="0"/>
                                          </p:stCondLst>
                                        </p:cTn>
                                        <p:tgtEl>
                                          <p:spTgt spid="3">
                                            <p:txEl>
                                              <p:pRg st="3" end="3"/>
                                            </p:txEl>
                                          </p:spTgt>
                                        </p:tgtEl>
                                        <p:attrNameLst>
                                          <p:attrName>style.visibility</p:attrName>
                                        </p:attrNameLst>
                                      </p:cBhvr>
                                      <p:to>
                                        <p:strVal val="visible"/>
                                      </p:to>
                                    </p:set>
                                    <p:anim calcmode="lin" valueType="num">
                                      <p:cBhvr additive="base">
                                        <p:cTn id="1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2" name="CAMERA.WAV"/>
                                        </p:tgtEl>
                                      </p:cMediaNode>
                                    </p:audio>
                                  </p:subTnLst>
                                </p:cTn>
                              </p:par>
                              <p:par>
                                <p:cTn id="117" presetID="2" presetClass="entr" presetSubtype="2" fill="hold" grpId="1" nodeType="withEffect">
                                  <p:stCondLst>
                                    <p:cond delay="2000"/>
                                  </p:stCondLst>
                                  <p:childTnLst>
                                    <p:set>
                                      <p:cBhvr>
                                        <p:cTn id="118" dur="1" fill="hold">
                                          <p:stCondLst>
                                            <p:cond delay="0"/>
                                          </p:stCondLst>
                                        </p:cTn>
                                        <p:tgtEl>
                                          <p:spTgt spid="3">
                                            <p:txEl>
                                              <p:pRg st="4" end="4"/>
                                            </p:txEl>
                                          </p:spTgt>
                                        </p:tgtEl>
                                        <p:attrNameLst>
                                          <p:attrName>style.visibility</p:attrName>
                                        </p:attrNameLst>
                                      </p:cBhvr>
                                      <p:to>
                                        <p:strVal val="visible"/>
                                      </p:to>
                                    </p:set>
                                    <p:anim calcmode="lin" valueType="num">
                                      <p:cBhvr additive="base">
                                        <p:cTn id="1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AMERA.WAV"/>
                                        </p:tgtEl>
                                      </p:cMediaNode>
                                    </p:audio>
                                  </p:subTnLst>
                                </p:cTn>
                              </p:par>
                            </p:childTnLst>
                          </p:cTn>
                        </p:par>
                        <p:par>
                          <p:cTn id="121" fill="hold">
                            <p:stCondLst>
                              <p:cond delay="14000"/>
                            </p:stCondLst>
                            <p:childTnLst>
                              <p:par>
                                <p:cTn id="122" presetID="2" presetClass="entr" presetSubtype="2" fill="hold" grpId="1" nodeType="afterEffect">
                                  <p:stCondLst>
                                    <p:cond delay="2000"/>
                                  </p:stCondLst>
                                  <p:childTnLst>
                                    <p:set>
                                      <p:cBhvr>
                                        <p:cTn id="123" dur="1" fill="hold">
                                          <p:stCondLst>
                                            <p:cond delay="0"/>
                                          </p:stCondLst>
                                        </p:cTn>
                                        <p:tgtEl>
                                          <p:spTgt spid="4">
                                            <p:txEl>
                                              <p:pRg st="0" end="0"/>
                                            </p:txEl>
                                          </p:spTgt>
                                        </p:tgtEl>
                                        <p:attrNameLst>
                                          <p:attrName>style.visibility</p:attrName>
                                        </p:attrNameLst>
                                      </p:cBhvr>
                                      <p:to>
                                        <p:strVal val="visible"/>
                                      </p:to>
                                    </p:set>
                                    <p:anim calcmode="lin" valueType="num">
                                      <p:cBhvr additive="base">
                                        <p:cTn id="1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5"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2" name="CAMERA.WAV"/>
                                        </p:tgtEl>
                                      </p:cMediaNode>
                                    </p:audio>
                                  </p:subTnLst>
                                </p:cTn>
                              </p:par>
                              <p:par>
                                <p:cTn id="126" presetID="2" presetClass="entr" presetSubtype="2" fill="hold" grpId="1" nodeType="withEffect">
                                  <p:stCondLst>
                                    <p:cond delay="2000"/>
                                  </p:stCondLst>
                                  <p:childTnLst>
                                    <p:set>
                                      <p:cBhvr>
                                        <p:cTn id="127" dur="1" fill="hold">
                                          <p:stCondLst>
                                            <p:cond delay="0"/>
                                          </p:stCondLst>
                                        </p:cTn>
                                        <p:tgtEl>
                                          <p:spTgt spid="4">
                                            <p:txEl>
                                              <p:pRg st="1" end="1"/>
                                            </p:txEl>
                                          </p:spTgt>
                                        </p:tgtEl>
                                        <p:attrNameLst>
                                          <p:attrName>style.visibility</p:attrName>
                                        </p:attrNameLst>
                                      </p:cBhvr>
                                      <p:to>
                                        <p:strVal val="visible"/>
                                      </p:to>
                                    </p:set>
                                    <p:anim calcmode="lin" valueType="num">
                                      <p:cBhvr additive="base">
                                        <p:cTn id="12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2" name="CAMERA.WAV"/>
                                        </p:tgtEl>
                                      </p:cMediaNode>
                                    </p:audio>
                                  </p:subTnLst>
                                </p:cTn>
                              </p:par>
                              <p:par>
                                <p:cTn id="130" presetID="2" presetClass="entr" presetSubtype="2" fill="hold" grpId="1" nodeType="withEffect">
                                  <p:stCondLst>
                                    <p:cond delay="2000"/>
                                  </p:stCondLst>
                                  <p:childTnLst>
                                    <p:set>
                                      <p:cBhvr>
                                        <p:cTn id="131" dur="1" fill="hold">
                                          <p:stCondLst>
                                            <p:cond delay="0"/>
                                          </p:stCondLst>
                                        </p:cTn>
                                        <p:tgtEl>
                                          <p:spTgt spid="4">
                                            <p:txEl>
                                              <p:pRg st="2" end="2"/>
                                            </p:txEl>
                                          </p:spTgt>
                                        </p:tgtEl>
                                        <p:attrNameLst>
                                          <p:attrName>style.visibility</p:attrName>
                                        </p:attrNameLst>
                                      </p:cBhvr>
                                      <p:to>
                                        <p:strVal val="visible"/>
                                      </p:to>
                                    </p:set>
                                    <p:anim calcmode="lin" valueType="num">
                                      <p:cBhvr additive="base">
                                        <p:cTn id="13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2" name="CAMERA.WAV"/>
                                        </p:tgtEl>
                                      </p:cMediaNode>
                                    </p:audio>
                                  </p:subTnLst>
                                </p:cTn>
                              </p:par>
                              <p:par>
                                <p:cTn id="134" presetID="2" presetClass="entr" presetSubtype="2" fill="hold" grpId="1" nodeType="withEffect">
                                  <p:stCondLst>
                                    <p:cond delay="2000"/>
                                  </p:stCondLst>
                                  <p:childTnLst>
                                    <p:set>
                                      <p:cBhvr>
                                        <p:cTn id="135" dur="1" fill="hold">
                                          <p:stCondLst>
                                            <p:cond delay="0"/>
                                          </p:stCondLst>
                                        </p:cTn>
                                        <p:tgtEl>
                                          <p:spTgt spid="4">
                                            <p:txEl>
                                              <p:pRg st="3" end="3"/>
                                            </p:txEl>
                                          </p:spTgt>
                                        </p:tgtEl>
                                        <p:attrNameLst>
                                          <p:attrName>style.visibility</p:attrName>
                                        </p:attrNameLst>
                                      </p:cBhvr>
                                      <p:to>
                                        <p:strVal val="visible"/>
                                      </p:to>
                                    </p:set>
                                    <p:anim calcmode="lin" valueType="num">
                                      <p:cBhvr additive="base">
                                        <p:cTn id="1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2" name="CAMERA.WAV"/>
                                        </p:tgtEl>
                                      </p:cMediaNode>
                                    </p:audio>
                                  </p:subTnLst>
                                </p:cTn>
                              </p:par>
                              <p:par>
                                <p:cTn id="138" presetID="2" presetClass="entr" presetSubtype="2" fill="hold" grpId="1" nodeType="withEffect">
                                  <p:stCondLst>
                                    <p:cond delay="2000"/>
                                  </p:stCondLst>
                                  <p:childTnLst>
                                    <p:set>
                                      <p:cBhvr>
                                        <p:cTn id="139" dur="1" fill="hold">
                                          <p:stCondLst>
                                            <p:cond delay="0"/>
                                          </p:stCondLst>
                                        </p:cTn>
                                        <p:tgtEl>
                                          <p:spTgt spid="4">
                                            <p:txEl>
                                              <p:pRg st="4" end="4"/>
                                            </p:txEl>
                                          </p:spTgt>
                                        </p:tgtEl>
                                        <p:attrNameLst>
                                          <p:attrName>style.visibility</p:attrName>
                                        </p:attrNameLst>
                                      </p:cBhvr>
                                      <p:to>
                                        <p:strVal val="visible"/>
                                      </p:to>
                                    </p:set>
                                    <p:anim calcmode="lin" valueType="num">
                                      <p:cBhvr additive="base">
                                        <p:cTn id="140"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2" name="CAMERA.WAV"/>
                                        </p:tgtEl>
                                      </p:cMediaNode>
                                    </p:audio>
                                  </p:subTnLst>
                                </p:cTn>
                              </p:par>
                            </p:childTnLst>
                          </p:cTn>
                        </p:par>
                        <p:par>
                          <p:cTn id="142" fill="hold">
                            <p:stCondLst>
                              <p:cond delay="16500"/>
                            </p:stCondLst>
                            <p:childTnLst>
                              <p:par>
                                <p:cTn id="143" presetID="16" presetClass="entr" presetSubtype="37" fill="hold" grpId="0" nodeType="afterEffect">
                                  <p:stCondLst>
                                    <p:cond delay="0"/>
                                  </p:stCondLst>
                                  <p:childTnLst>
                                    <p:set>
                                      <p:cBhvr>
                                        <p:cTn id="144" dur="1" fill="hold">
                                          <p:stCondLst>
                                            <p:cond delay="0"/>
                                          </p:stCondLst>
                                        </p:cTn>
                                        <p:tgtEl>
                                          <p:spTgt spid="2"/>
                                        </p:tgtEl>
                                        <p:attrNameLst>
                                          <p:attrName>style.visibility</p:attrName>
                                        </p:attrNameLst>
                                      </p:cBhvr>
                                      <p:to>
                                        <p:strVal val="visible"/>
                                      </p:to>
                                    </p:set>
                                    <p:animEffect transition="in" filter="barn(outVertical)">
                                      <p:cBhvr>
                                        <p:cTn id="145" dur="500"/>
                                        <p:tgtEl>
                                          <p:spTgt spid="2"/>
                                        </p:tgtEl>
                                      </p:cBhvr>
                                    </p:animEffect>
                                  </p:childTnLst>
                                  <p:subTnLst>
                                    <p:audio>
                                      <p:cMediaNode>
                                        <p:cTn display="0" masterRel="sameClick">
                                          <p:stCondLst>
                                            <p:cond evt="begin" delay="0">
                                              <p:tn val="143"/>
                                            </p:cond>
                                          </p:stCondLst>
                                          <p:endCondLst>
                                            <p:cond evt="onStopAudio" delay="0">
                                              <p:tgtEl>
                                                <p:sldTgt/>
                                              </p:tgtEl>
                                            </p:cond>
                                          </p:endCondLst>
                                        </p:cTn>
                                        <p:tgtEl>
                                          <p:sndTgt r:embed="rId2" name="CAMERA.WAV"/>
                                        </p:tgtEl>
                                      </p:cMediaNode>
                                    </p:audio>
                                  </p:subTnLst>
                                </p:cTn>
                              </p:par>
                            </p:childTnLst>
                          </p:cTn>
                        </p:par>
                        <p:par>
                          <p:cTn id="146" fill="hold">
                            <p:stCondLst>
                              <p:cond delay="17000"/>
                            </p:stCondLst>
                            <p:childTnLst>
                              <p:par>
                                <p:cTn id="147" presetID="2" presetClass="entr" presetSubtype="2" fill="hold" grpId="0" nodeType="afterEffect">
                                  <p:stCondLst>
                                    <p:cond delay="2000"/>
                                  </p:stCondLst>
                                  <p:childTnLst>
                                    <p:set>
                                      <p:cBhvr>
                                        <p:cTn id="148" dur="1" fill="hold">
                                          <p:stCondLst>
                                            <p:cond delay="0"/>
                                          </p:stCondLst>
                                        </p:cTn>
                                        <p:tgtEl>
                                          <p:spTgt spid="3">
                                            <p:txEl>
                                              <p:pRg st="0" end="0"/>
                                            </p:txEl>
                                          </p:spTgt>
                                        </p:tgtEl>
                                        <p:attrNameLst>
                                          <p:attrName>style.visibility</p:attrName>
                                        </p:attrNameLst>
                                      </p:cBhvr>
                                      <p:to>
                                        <p:strVal val="visible"/>
                                      </p:to>
                                    </p:set>
                                    <p:anim calcmode="lin" valueType="num">
                                      <p:cBhvr additive="base">
                                        <p:cTn id="14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 name="CAMERA.WAV"/>
                                        </p:tgtEl>
                                      </p:cMediaNode>
                                    </p:audio>
                                  </p:subTnLst>
                                </p:cTn>
                              </p:par>
                              <p:par>
                                <p:cTn id="151" presetID="2" presetClass="entr" presetSubtype="2" fill="hold" grpId="0" nodeType="withEffect">
                                  <p:stCondLst>
                                    <p:cond delay="2000"/>
                                  </p:stCondLst>
                                  <p:childTnLst>
                                    <p:set>
                                      <p:cBhvr>
                                        <p:cTn id="152" dur="1" fill="hold">
                                          <p:stCondLst>
                                            <p:cond delay="0"/>
                                          </p:stCondLst>
                                        </p:cTn>
                                        <p:tgtEl>
                                          <p:spTgt spid="3">
                                            <p:txEl>
                                              <p:pRg st="1" end="1"/>
                                            </p:txEl>
                                          </p:spTgt>
                                        </p:tgtEl>
                                        <p:attrNameLst>
                                          <p:attrName>style.visibility</p:attrName>
                                        </p:attrNameLst>
                                      </p:cBhvr>
                                      <p:to>
                                        <p:strVal val="visible"/>
                                      </p:to>
                                    </p:set>
                                    <p:anim calcmode="lin" valueType="num">
                                      <p:cBhvr additive="base">
                                        <p:cTn id="15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2" name="CAMERA.WAV"/>
                                        </p:tgtEl>
                                      </p:cMediaNode>
                                    </p:audio>
                                  </p:subTnLst>
                                </p:cTn>
                              </p:par>
                              <p:par>
                                <p:cTn id="155" presetID="2" presetClass="entr" presetSubtype="2" fill="hold" grpId="0" nodeType="withEffect">
                                  <p:stCondLst>
                                    <p:cond delay="2000"/>
                                  </p:stCondLst>
                                  <p:childTnLst>
                                    <p:set>
                                      <p:cBhvr>
                                        <p:cTn id="156" dur="1" fill="hold">
                                          <p:stCondLst>
                                            <p:cond delay="0"/>
                                          </p:stCondLst>
                                        </p:cTn>
                                        <p:tgtEl>
                                          <p:spTgt spid="3">
                                            <p:txEl>
                                              <p:pRg st="2" end="2"/>
                                            </p:txEl>
                                          </p:spTgt>
                                        </p:tgtEl>
                                        <p:attrNameLst>
                                          <p:attrName>style.visibility</p:attrName>
                                        </p:attrNameLst>
                                      </p:cBhvr>
                                      <p:to>
                                        <p:strVal val="visible"/>
                                      </p:to>
                                    </p:set>
                                    <p:anim calcmode="lin" valueType="num">
                                      <p:cBhvr additive="base">
                                        <p:cTn id="15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2" name="CAMERA.WAV"/>
                                        </p:tgtEl>
                                      </p:cMediaNode>
                                    </p:audio>
                                  </p:subTnLst>
                                </p:cTn>
                              </p:par>
                              <p:par>
                                <p:cTn id="159" presetID="2" presetClass="entr" presetSubtype="2" fill="hold" grpId="0" nodeType="withEffect">
                                  <p:stCondLst>
                                    <p:cond delay="2000"/>
                                  </p:stCondLst>
                                  <p:childTnLst>
                                    <p:set>
                                      <p:cBhvr>
                                        <p:cTn id="160" dur="1" fill="hold">
                                          <p:stCondLst>
                                            <p:cond delay="0"/>
                                          </p:stCondLst>
                                        </p:cTn>
                                        <p:tgtEl>
                                          <p:spTgt spid="3">
                                            <p:txEl>
                                              <p:pRg st="3" end="3"/>
                                            </p:txEl>
                                          </p:spTgt>
                                        </p:tgtEl>
                                        <p:attrNameLst>
                                          <p:attrName>style.visibility</p:attrName>
                                        </p:attrNameLst>
                                      </p:cBhvr>
                                      <p:to>
                                        <p:strVal val="visible"/>
                                      </p:to>
                                    </p:set>
                                    <p:anim calcmode="lin" valueType="num">
                                      <p:cBhvr additive="base">
                                        <p:cTn id="16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2" name="CAMERA.WAV"/>
                                        </p:tgtEl>
                                      </p:cMediaNode>
                                    </p:audio>
                                  </p:subTnLst>
                                </p:cTn>
                              </p:par>
                              <p:par>
                                <p:cTn id="163" presetID="2" presetClass="entr" presetSubtype="2" fill="hold" grpId="0" nodeType="withEffect">
                                  <p:stCondLst>
                                    <p:cond delay="2000"/>
                                  </p:stCondLst>
                                  <p:childTnLst>
                                    <p:set>
                                      <p:cBhvr>
                                        <p:cTn id="164" dur="1" fill="hold">
                                          <p:stCondLst>
                                            <p:cond delay="0"/>
                                          </p:stCondLst>
                                        </p:cTn>
                                        <p:tgtEl>
                                          <p:spTgt spid="3">
                                            <p:txEl>
                                              <p:pRg st="4" end="4"/>
                                            </p:txEl>
                                          </p:spTgt>
                                        </p:tgtEl>
                                        <p:attrNameLst>
                                          <p:attrName>style.visibility</p:attrName>
                                        </p:attrNameLst>
                                      </p:cBhvr>
                                      <p:to>
                                        <p:strVal val="visible"/>
                                      </p:to>
                                    </p:set>
                                    <p:anim calcmode="lin" valueType="num">
                                      <p:cBhvr additive="base">
                                        <p:cTn id="16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2" name="CAMERA.WAV"/>
                                        </p:tgtEl>
                                      </p:cMediaNode>
                                    </p:audio>
                                  </p:subTnLst>
                                </p:cTn>
                              </p:par>
                            </p:childTnLst>
                          </p:cTn>
                        </p:par>
                        <p:par>
                          <p:cTn id="167" fill="hold">
                            <p:stCondLst>
                              <p:cond delay="19500"/>
                            </p:stCondLst>
                            <p:childTnLst>
                              <p:par>
                                <p:cTn id="168" presetID="2" presetClass="entr" presetSubtype="2" fill="hold" grpId="0" nodeType="afterEffect">
                                  <p:stCondLst>
                                    <p:cond delay="2000"/>
                                  </p:stCondLst>
                                  <p:childTnLst>
                                    <p:set>
                                      <p:cBhvr>
                                        <p:cTn id="169" dur="1" fill="hold">
                                          <p:stCondLst>
                                            <p:cond delay="0"/>
                                          </p:stCondLst>
                                        </p:cTn>
                                        <p:tgtEl>
                                          <p:spTgt spid="4">
                                            <p:txEl>
                                              <p:pRg st="0" end="0"/>
                                            </p:txEl>
                                          </p:spTgt>
                                        </p:tgtEl>
                                        <p:attrNameLst>
                                          <p:attrName>style.visibility</p:attrName>
                                        </p:attrNameLst>
                                      </p:cBhvr>
                                      <p:to>
                                        <p:strVal val="visible"/>
                                      </p:to>
                                    </p:set>
                                    <p:anim calcmode="lin" valueType="num">
                                      <p:cBhvr additive="base">
                                        <p:cTn id="17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1"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2" name="CAMERA.WAV"/>
                                        </p:tgtEl>
                                      </p:cMediaNode>
                                    </p:audio>
                                  </p:subTnLst>
                                </p:cTn>
                              </p:par>
                              <p:par>
                                <p:cTn id="172" presetID="2" presetClass="entr" presetSubtype="2" fill="hold" grpId="0" nodeType="withEffect">
                                  <p:stCondLst>
                                    <p:cond delay="2000"/>
                                  </p:stCondLst>
                                  <p:childTnLst>
                                    <p:set>
                                      <p:cBhvr>
                                        <p:cTn id="173" dur="1" fill="hold">
                                          <p:stCondLst>
                                            <p:cond delay="0"/>
                                          </p:stCondLst>
                                        </p:cTn>
                                        <p:tgtEl>
                                          <p:spTgt spid="4">
                                            <p:txEl>
                                              <p:pRg st="1" end="1"/>
                                            </p:txEl>
                                          </p:spTgt>
                                        </p:tgtEl>
                                        <p:attrNameLst>
                                          <p:attrName>style.visibility</p:attrName>
                                        </p:attrNameLst>
                                      </p:cBhvr>
                                      <p:to>
                                        <p:strVal val="visible"/>
                                      </p:to>
                                    </p:set>
                                    <p:anim calcmode="lin" valueType="num">
                                      <p:cBhvr additive="base">
                                        <p:cTn id="17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5"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2" name="CAMERA.WAV"/>
                                        </p:tgtEl>
                                      </p:cMediaNode>
                                    </p:audio>
                                  </p:subTnLst>
                                </p:cTn>
                              </p:par>
                              <p:par>
                                <p:cTn id="176" presetID="2" presetClass="entr" presetSubtype="2" fill="hold" grpId="0" nodeType="withEffect">
                                  <p:stCondLst>
                                    <p:cond delay="2000"/>
                                  </p:stCondLst>
                                  <p:childTnLst>
                                    <p:set>
                                      <p:cBhvr>
                                        <p:cTn id="177" dur="1" fill="hold">
                                          <p:stCondLst>
                                            <p:cond delay="0"/>
                                          </p:stCondLst>
                                        </p:cTn>
                                        <p:tgtEl>
                                          <p:spTgt spid="4">
                                            <p:txEl>
                                              <p:pRg st="2" end="2"/>
                                            </p:txEl>
                                          </p:spTgt>
                                        </p:tgtEl>
                                        <p:attrNameLst>
                                          <p:attrName>style.visibility</p:attrName>
                                        </p:attrNameLst>
                                      </p:cBhvr>
                                      <p:to>
                                        <p:strVal val="visible"/>
                                      </p:to>
                                    </p:set>
                                    <p:anim calcmode="lin" valueType="num">
                                      <p:cBhvr additive="base">
                                        <p:cTn id="17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79"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2" name="CAMERA.WAV"/>
                                        </p:tgtEl>
                                      </p:cMediaNode>
                                    </p:audio>
                                  </p:subTnLst>
                                </p:cTn>
                              </p:par>
                              <p:par>
                                <p:cTn id="180" presetID="2" presetClass="entr" presetSubtype="2" fill="hold" grpId="0" nodeType="withEffect">
                                  <p:stCondLst>
                                    <p:cond delay="2000"/>
                                  </p:stCondLst>
                                  <p:childTnLst>
                                    <p:set>
                                      <p:cBhvr>
                                        <p:cTn id="181" dur="1" fill="hold">
                                          <p:stCondLst>
                                            <p:cond delay="0"/>
                                          </p:stCondLst>
                                        </p:cTn>
                                        <p:tgtEl>
                                          <p:spTgt spid="4">
                                            <p:txEl>
                                              <p:pRg st="3" end="3"/>
                                            </p:txEl>
                                          </p:spTgt>
                                        </p:tgtEl>
                                        <p:attrNameLst>
                                          <p:attrName>style.visibility</p:attrName>
                                        </p:attrNameLst>
                                      </p:cBhvr>
                                      <p:to>
                                        <p:strVal val="visible"/>
                                      </p:to>
                                    </p:set>
                                    <p:anim calcmode="lin" valueType="num">
                                      <p:cBhvr additive="base">
                                        <p:cTn id="18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83"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2" name="CAMERA.WAV"/>
                                        </p:tgtEl>
                                      </p:cMediaNode>
                                    </p:audio>
                                  </p:subTnLst>
                                </p:cTn>
                              </p:par>
                              <p:par>
                                <p:cTn id="184" presetID="2" presetClass="entr" presetSubtype="2" fill="hold" grpId="0" nodeType="withEffect">
                                  <p:stCondLst>
                                    <p:cond delay="2000"/>
                                  </p:stCondLst>
                                  <p:childTnLst>
                                    <p:set>
                                      <p:cBhvr>
                                        <p:cTn id="185" dur="1" fill="hold">
                                          <p:stCondLst>
                                            <p:cond delay="0"/>
                                          </p:stCondLst>
                                        </p:cTn>
                                        <p:tgtEl>
                                          <p:spTgt spid="4">
                                            <p:txEl>
                                              <p:pRg st="4" end="4"/>
                                            </p:txEl>
                                          </p:spTgt>
                                        </p:tgtEl>
                                        <p:attrNameLst>
                                          <p:attrName>style.visibility</p:attrName>
                                        </p:attrNameLst>
                                      </p:cBhvr>
                                      <p:to>
                                        <p:strVal val="visible"/>
                                      </p:to>
                                    </p:set>
                                    <p:anim calcmode="lin" valueType="num">
                                      <p:cBhvr additive="base">
                                        <p:cTn id="186"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P spid="4" grpId="0" build="p" autoUpdateAnimBg="0" advAuto="2000"/>
      <p:bldP spid="4" grpId="1" build="p" autoUpdateAnimBg="0" advAuto="2000"/>
      <p:bldP spid="4" grpId="2" build="p" autoUpdateAnimBg="0" advAuto="2000"/>
      <p:bldP spid="4" grpId="3" build="p" autoUpdateAnimBg="0" advAuto="200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p:oleObj spid="_x0000_s115714" name="Package" r:id="rId5" imgW="1343160" imgH="485640" progId="Package">
              <p:embed/>
            </p:oleObj>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0FCDE79A-C7BA-4B84-B89A-0122B74BC8E2}" type="datetime1">
              <a:rPr lang="en-US" smtClean="0"/>
              <a:pPr/>
              <a:t>8/1/2010</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3"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8" presetID="2" presetClass="entr" presetSubtype="2" fill="hold" grpId="3" nodeType="withEffect">
                                  <p:stCondLst>
                                    <p:cond delay="200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par>
                                <p:cTn id="22" presetID="2" presetClass="entr" presetSubtype="2" fill="hold" grpId="3" nodeType="withEffect">
                                  <p:stCondLst>
                                    <p:cond delay="200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par>
                                <p:cTn id="26" presetID="2" presetClass="entr" presetSubtype="2" fill="hold" grpId="3" nodeType="withEffect">
                                  <p:stCondLst>
                                    <p:cond delay="200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30" presetID="2" presetClass="entr" presetSubtype="2" fill="hold" grpId="3" nodeType="withEffect">
                                  <p:stCondLst>
                                    <p:cond delay="200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2" presetClass="entr" presetSubtype="2" fill="hold" grpId="3" nodeType="afterEffect">
                                  <p:stCondLst>
                                    <p:cond delay="200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9" fill="hold">
                            <p:stCondLst>
                              <p:cond delay="8000"/>
                            </p:stCondLst>
                            <p:childTnLst>
                              <p:par>
                                <p:cTn id="40" presetID="2" presetClass="entr" presetSubtype="2" fill="hold" grpId="3" nodeType="afterEffect">
                                  <p:stCondLst>
                                    <p:cond delay="200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par>
                                <p:cTn id="44" presetID="2" presetClass="entr" presetSubtype="2" fill="hold" grpId="3" nodeType="withEffect">
                                  <p:stCondLst>
                                    <p:cond delay="200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par>
                                <p:cTn id="48" presetID="2" presetClass="entr" presetSubtype="2" fill="hold" grpId="3" nodeType="withEffect">
                                  <p:stCondLst>
                                    <p:cond delay="2000"/>
                                  </p:stCondLst>
                                  <p:childTnLst>
                                    <p:set>
                                      <p:cBhvr>
                                        <p:cTn id="49" dur="1" fill="hold">
                                          <p:stCondLst>
                                            <p:cond delay="0"/>
                                          </p:stCondLst>
                                        </p:cTn>
                                        <p:tgtEl>
                                          <p:spTgt spid="6">
                                            <p:txEl>
                                              <p:pRg st="2" end="2"/>
                                            </p:txEl>
                                          </p:spTgt>
                                        </p:tgtEl>
                                        <p:attrNameLst>
                                          <p:attrName>style.visibility</p:attrName>
                                        </p:attrNameLst>
                                      </p:cBhvr>
                                      <p:to>
                                        <p:strVal val="visible"/>
                                      </p:to>
                                    </p:set>
                                    <p:anim calcmode="lin" valueType="num">
                                      <p:cBhvr additive="base">
                                        <p:cTn id="50"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AMERA.WAV"/>
                                        </p:tgtEl>
                                      </p:cMediaNode>
                                    </p:audio>
                                  </p:subTnLst>
                                </p:cTn>
                              </p:par>
                              <p:par>
                                <p:cTn id="52" presetID="2" presetClass="entr" presetSubtype="2" fill="hold" grpId="3" nodeType="withEffect">
                                  <p:stCondLst>
                                    <p:cond delay="200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AMERA.WAV"/>
                                        </p:tgtEl>
                                      </p:cMediaNode>
                                    </p:audio>
                                  </p:subTnLst>
                                </p:cTn>
                              </p:par>
                              <p:par>
                                <p:cTn id="56" presetID="2" presetClass="entr" presetSubtype="2" fill="hold" grpId="3" nodeType="withEffect">
                                  <p:stCondLst>
                                    <p:cond delay="2000"/>
                                  </p:stCondLst>
                                  <p:childTnLst>
                                    <p:set>
                                      <p:cBhvr>
                                        <p:cTn id="57" dur="1" fill="hold">
                                          <p:stCondLst>
                                            <p:cond delay="0"/>
                                          </p:stCondLst>
                                        </p:cTn>
                                        <p:tgtEl>
                                          <p:spTgt spid="6">
                                            <p:txEl>
                                              <p:pRg st="4" end="4"/>
                                            </p:txEl>
                                          </p:spTgt>
                                        </p:tgtEl>
                                        <p:attrNameLst>
                                          <p:attrName>style.visibility</p:attrName>
                                        </p:attrNameLst>
                                      </p:cBhvr>
                                      <p:to>
                                        <p:strVal val="visible"/>
                                      </p:to>
                                    </p:set>
                                    <p:anim calcmode="lin" valueType="num">
                                      <p:cBhvr additive="base">
                                        <p:cTn id="58"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CAMERA.WAV"/>
                                        </p:tgtEl>
                                      </p:cMediaNode>
                                    </p:audio>
                                  </p:subTnLst>
                                </p:cTn>
                              </p:par>
                            </p:childTnLst>
                          </p:cTn>
                        </p:par>
                        <p:par>
                          <p:cTn id="60" fill="hold">
                            <p:stCondLst>
                              <p:cond delay="10500"/>
                            </p:stCondLst>
                            <p:childTnLst>
                              <p:par>
                                <p:cTn id="61" presetID="16" presetClass="entr" presetSubtype="37" fill="hold" grpId="2"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outVertical)">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11000"/>
                            </p:stCondLst>
                            <p:childTnLst>
                              <p:par>
                                <p:cTn id="65" presetID="2" presetClass="entr" presetSubtype="2" fill="hold" grpId="2" nodeType="afterEffect">
                                  <p:stCondLst>
                                    <p:cond delay="200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9" fill="hold">
                            <p:stCondLst>
                              <p:cond delay="13500"/>
                            </p:stCondLst>
                            <p:childTnLst>
                              <p:par>
                                <p:cTn id="70" presetID="2" presetClass="entr" presetSubtype="2" fill="hold" grpId="2" nodeType="afterEffect">
                                  <p:stCondLst>
                                    <p:cond delay="2000"/>
                                  </p:stCondLst>
                                  <p:childTnLst>
                                    <p:set>
                                      <p:cBhvr>
                                        <p:cTn id="71" dur="1" fill="hold">
                                          <p:stCondLst>
                                            <p:cond delay="0"/>
                                          </p:stCondLst>
                                        </p:cTn>
                                        <p:tgtEl>
                                          <p:spTgt spid="4">
                                            <p:txEl>
                                              <p:pRg st="0" end="0"/>
                                            </p:txEl>
                                          </p:spTgt>
                                        </p:tgtEl>
                                        <p:attrNameLst>
                                          <p:attrName>style.visibility</p:attrName>
                                        </p:attrNameLst>
                                      </p:cBhvr>
                                      <p:to>
                                        <p:strVal val="visible"/>
                                      </p:to>
                                    </p:set>
                                    <p:anim calcmode="lin" valueType="num">
                                      <p:cBhvr additive="base">
                                        <p:cTn id="7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par>
                                <p:cTn id="74" presetID="2" presetClass="entr" presetSubtype="2" fill="hold" grpId="2" nodeType="withEffect">
                                  <p:stCondLst>
                                    <p:cond delay="2000"/>
                                  </p:stCondLst>
                                  <p:childTnLst>
                                    <p:set>
                                      <p:cBhvr>
                                        <p:cTn id="75" dur="1" fill="hold">
                                          <p:stCondLst>
                                            <p:cond delay="0"/>
                                          </p:stCondLst>
                                        </p:cTn>
                                        <p:tgtEl>
                                          <p:spTgt spid="4">
                                            <p:txEl>
                                              <p:pRg st="1" end="1"/>
                                            </p:txEl>
                                          </p:spTgt>
                                        </p:tgtEl>
                                        <p:attrNameLst>
                                          <p:attrName>style.visibility</p:attrName>
                                        </p:attrNameLst>
                                      </p:cBhvr>
                                      <p:to>
                                        <p:strVal val="visible"/>
                                      </p:to>
                                    </p:set>
                                    <p:anim calcmode="lin" valueType="num">
                                      <p:cBhvr additive="base">
                                        <p:cTn id="7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2" name="CAMERA.WAV"/>
                                        </p:tgtEl>
                                      </p:cMediaNode>
                                    </p:audio>
                                  </p:subTnLst>
                                </p:cTn>
                              </p:par>
                              <p:par>
                                <p:cTn id="78" presetID="2" presetClass="entr" presetSubtype="2" fill="hold" grpId="2" nodeType="withEffect">
                                  <p:stCondLst>
                                    <p:cond delay="2000"/>
                                  </p:stCondLst>
                                  <p:childTnLst>
                                    <p:set>
                                      <p:cBhvr>
                                        <p:cTn id="79" dur="1" fill="hold">
                                          <p:stCondLst>
                                            <p:cond delay="0"/>
                                          </p:stCondLst>
                                        </p:cTn>
                                        <p:tgtEl>
                                          <p:spTgt spid="4">
                                            <p:txEl>
                                              <p:pRg st="2" end="2"/>
                                            </p:txEl>
                                          </p:spTgt>
                                        </p:tgtEl>
                                        <p:attrNameLst>
                                          <p:attrName>style.visibility</p:attrName>
                                        </p:attrNameLst>
                                      </p:cBhvr>
                                      <p:to>
                                        <p:strVal val="visible"/>
                                      </p:to>
                                    </p:set>
                                    <p:anim calcmode="lin" valueType="num">
                                      <p:cBhvr additive="base">
                                        <p:cTn id="8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2" name="CAMERA.WAV"/>
                                        </p:tgtEl>
                                      </p:cMediaNode>
                                    </p:audio>
                                  </p:subTnLst>
                                </p:cTn>
                              </p:par>
                              <p:par>
                                <p:cTn id="82" presetID="2" presetClass="entr" presetSubtype="2" fill="hold" grpId="2" nodeType="withEffect">
                                  <p:stCondLst>
                                    <p:cond delay="200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additive="base">
                                        <p:cTn id="8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CAMERA.WAV"/>
                                        </p:tgtEl>
                                      </p:cMediaNode>
                                    </p:audio>
                                  </p:subTnLst>
                                </p:cTn>
                              </p:par>
                              <p:par>
                                <p:cTn id="86" presetID="2" presetClass="entr" presetSubtype="2" fill="hold" grpId="2" nodeType="withEffect">
                                  <p:stCondLst>
                                    <p:cond delay="2000"/>
                                  </p:stCondLst>
                                  <p:childTnLst>
                                    <p:set>
                                      <p:cBhvr>
                                        <p:cTn id="87" dur="1" fill="hold">
                                          <p:stCondLst>
                                            <p:cond delay="0"/>
                                          </p:stCondLst>
                                        </p:cTn>
                                        <p:tgtEl>
                                          <p:spTgt spid="4">
                                            <p:txEl>
                                              <p:pRg st="4" end="4"/>
                                            </p:txEl>
                                          </p:spTgt>
                                        </p:tgtEl>
                                        <p:attrNameLst>
                                          <p:attrName>style.visibility</p:attrName>
                                        </p:attrNameLst>
                                      </p:cBhvr>
                                      <p:to>
                                        <p:strVal val="visible"/>
                                      </p:to>
                                    </p:set>
                                    <p:anim calcmode="lin" valueType="num">
                                      <p:cBhvr additive="base">
                                        <p:cTn id="8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AMERA.WAV"/>
                                        </p:tgtEl>
                                      </p:cMediaNode>
                                    </p:audio>
                                  </p:subTnLst>
                                </p:cTn>
                              </p:par>
                            </p:childTnLst>
                          </p:cTn>
                        </p:par>
                        <p:par>
                          <p:cTn id="90" fill="hold">
                            <p:stCondLst>
                              <p:cond delay="16000"/>
                            </p:stCondLst>
                            <p:childTnLst>
                              <p:par>
                                <p:cTn id="91" presetID="2" presetClass="entr" presetSubtype="2" fill="hold" grpId="2" nodeType="afterEffect">
                                  <p:stCondLst>
                                    <p:cond delay="2000"/>
                                  </p:stCondLst>
                                  <p:childTnLst>
                                    <p:set>
                                      <p:cBhvr>
                                        <p:cTn id="92" dur="1" fill="hold">
                                          <p:stCondLst>
                                            <p:cond delay="0"/>
                                          </p:stCondLst>
                                        </p:cTn>
                                        <p:tgtEl>
                                          <p:spTgt spid="5">
                                            <p:txEl>
                                              <p:pRg st="0" end="0"/>
                                            </p:txEl>
                                          </p:spTgt>
                                        </p:tgtEl>
                                        <p:attrNameLst>
                                          <p:attrName>style.visibility</p:attrName>
                                        </p:attrNameLst>
                                      </p:cBhvr>
                                      <p:to>
                                        <p:strVal val="visible"/>
                                      </p:to>
                                    </p:set>
                                    <p:anim calcmode="lin" valueType="num">
                                      <p:cBhvr additive="base">
                                        <p:cTn id="9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AMERA.WAV"/>
                                        </p:tgtEl>
                                      </p:cMediaNode>
                                    </p:audio>
                                  </p:subTnLst>
                                </p:cTn>
                              </p:par>
                            </p:childTnLst>
                          </p:cTn>
                        </p:par>
                        <p:par>
                          <p:cTn id="95" fill="hold">
                            <p:stCondLst>
                              <p:cond delay="18500"/>
                            </p:stCondLst>
                            <p:childTnLst>
                              <p:par>
                                <p:cTn id="96" presetID="2" presetClass="entr" presetSubtype="2" fill="hold" grpId="2" nodeType="afterEffect">
                                  <p:stCondLst>
                                    <p:cond delay="2000"/>
                                  </p:stCondLst>
                                  <p:childTnLst>
                                    <p:set>
                                      <p:cBhvr>
                                        <p:cTn id="97" dur="1" fill="hold">
                                          <p:stCondLst>
                                            <p:cond delay="0"/>
                                          </p:stCondLst>
                                        </p:cTn>
                                        <p:tgtEl>
                                          <p:spTgt spid="6">
                                            <p:txEl>
                                              <p:pRg st="0" end="0"/>
                                            </p:txEl>
                                          </p:spTgt>
                                        </p:tgtEl>
                                        <p:attrNameLst>
                                          <p:attrName>style.visibility</p:attrName>
                                        </p:attrNameLst>
                                      </p:cBhvr>
                                      <p:to>
                                        <p:strVal val="visible"/>
                                      </p:to>
                                    </p:set>
                                    <p:anim calcmode="lin" valueType="num">
                                      <p:cBhvr additive="base">
                                        <p:cTn id="9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2" nodeType="withEffect">
                                  <p:stCondLst>
                                    <p:cond delay="2000"/>
                                  </p:stCondLst>
                                  <p:childTnLst>
                                    <p:set>
                                      <p:cBhvr>
                                        <p:cTn id="101" dur="1" fill="hold">
                                          <p:stCondLst>
                                            <p:cond delay="0"/>
                                          </p:stCondLst>
                                        </p:cTn>
                                        <p:tgtEl>
                                          <p:spTgt spid="6">
                                            <p:txEl>
                                              <p:pRg st="1" end="1"/>
                                            </p:txEl>
                                          </p:spTgt>
                                        </p:tgtEl>
                                        <p:attrNameLst>
                                          <p:attrName>style.visibility</p:attrName>
                                        </p:attrNameLst>
                                      </p:cBhvr>
                                      <p:to>
                                        <p:strVal val="visible"/>
                                      </p:to>
                                    </p:set>
                                    <p:anim calcmode="lin" valueType="num">
                                      <p:cBhvr additive="base">
                                        <p:cTn id="10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par>
                                <p:cTn id="104" presetID="2" presetClass="entr" presetSubtype="2" fill="hold" grpId="2" nodeType="withEffect">
                                  <p:stCondLst>
                                    <p:cond delay="2000"/>
                                  </p:stCondLst>
                                  <p:childTnLst>
                                    <p:set>
                                      <p:cBhvr>
                                        <p:cTn id="105" dur="1" fill="hold">
                                          <p:stCondLst>
                                            <p:cond delay="0"/>
                                          </p:stCondLst>
                                        </p:cTn>
                                        <p:tgtEl>
                                          <p:spTgt spid="6">
                                            <p:txEl>
                                              <p:pRg st="2" end="2"/>
                                            </p:txEl>
                                          </p:spTgt>
                                        </p:tgtEl>
                                        <p:attrNameLst>
                                          <p:attrName>style.visibility</p:attrName>
                                        </p:attrNameLst>
                                      </p:cBhvr>
                                      <p:to>
                                        <p:strVal val="visible"/>
                                      </p:to>
                                    </p:set>
                                    <p:anim calcmode="lin" valueType="num">
                                      <p:cBhvr additive="base">
                                        <p:cTn id="106"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2" name="CAMERA.WAV"/>
                                        </p:tgtEl>
                                      </p:cMediaNode>
                                    </p:audio>
                                  </p:subTnLst>
                                </p:cTn>
                              </p:par>
                              <p:par>
                                <p:cTn id="108" presetID="2" presetClass="entr" presetSubtype="2" fill="hold" grpId="2" nodeType="withEffect">
                                  <p:stCondLst>
                                    <p:cond delay="2000"/>
                                  </p:stCondLst>
                                  <p:childTnLst>
                                    <p:set>
                                      <p:cBhvr>
                                        <p:cTn id="109" dur="1" fill="hold">
                                          <p:stCondLst>
                                            <p:cond delay="0"/>
                                          </p:stCondLst>
                                        </p:cTn>
                                        <p:tgtEl>
                                          <p:spTgt spid="6">
                                            <p:txEl>
                                              <p:pRg st="3" end="3"/>
                                            </p:txEl>
                                          </p:spTgt>
                                        </p:tgtEl>
                                        <p:attrNameLst>
                                          <p:attrName>style.visibility</p:attrName>
                                        </p:attrNameLst>
                                      </p:cBhvr>
                                      <p:to>
                                        <p:strVal val="visible"/>
                                      </p:to>
                                    </p:set>
                                    <p:anim calcmode="lin" valueType="num">
                                      <p:cBhvr additive="base">
                                        <p:cTn id="11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2" name="CAMERA.WAV"/>
                                        </p:tgtEl>
                                      </p:cMediaNode>
                                    </p:audio>
                                  </p:subTnLst>
                                </p:cTn>
                              </p:par>
                              <p:par>
                                <p:cTn id="112" presetID="2" presetClass="entr" presetSubtype="2" fill="hold" grpId="2" nodeType="withEffect">
                                  <p:stCondLst>
                                    <p:cond delay="2000"/>
                                  </p:stCondLst>
                                  <p:childTnLst>
                                    <p:set>
                                      <p:cBhvr>
                                        <p:cTn id="113" dur="1" fill="hold">
                                          <p:stCondLst>
                                            <p:cond delay="0"/>
                                          </p:stCondLst>
                                        </p:cTn>
                                        <p:tgtEl>
                                          <p:spTgt spid="6">
                                            <p:txEl>
                                              <p:pRg st="4" end="4"/>
                                            </p:txEl>
                                          </p:spTgt>
                                        </p:tgtEl>
                                        <p:attrNameLst>
                                          <p:attrName>style.visibility</p:attrName>
                                        </p:attrNameLst>
                                      </p:cBhvr>
                                      <p:to>
                                        <p:strVal val="visible"/>
                                      </p:to>
                                    </p:set>
                                    <p:anim calcmode="lin" valueType="num">
                                      <p:cBhvr additive="base">
                                        <p:cTn id="114"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2" name="CAMERA.WAV"/>
                                        </p:tgtEl>
                                      </p:cMediaNode>
                                    </p:audio>
                                  </p:subTnLst>
                                </p:cTn>
                              </p:par>
                            </p:childTnLst>
                          </p:cTn>
                        </p:par>
                        <p:par>
                          <p:cTn id="116" fill="hold">
                            <p:stCondLst>
                              <p:cond delay="21000"/>
                            </p:stCondLst>
                            <p:childTnLst>
                              <p:par>
                                <p:cTn id="117" presetID="16" presetClass="entr" presetSubtype="37" fill="hold" grpId="1"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barn(outVertical)">
                                      <p:cBhvr>
                                        <p:cTn id="119" dur="500"/>
                                        <p:tgtEl>
                                          <p:spTgt spid="2"/>
                                        </p:tgtEl>
                                      </p:cBhvr>
                                    </p:animEffect>
                                  </p:childTnLst>
                                  <p:subTnLst>
                                    <p:audio>
                                      <p:cMediaNode>
                                        <p:cTn display="0" masterRel="sameClick">
                                          <p:stCondLst>
                                            <p:cond evt="begin" delay="0">
                                              <p:tn val="117"/>
                                            </p:cond>
                                          </p:stCondLst>
                                          <p:endCondLst>
                                            <p:cond evt="onStopAudio" delay="0">
                                              <p:tgtEl>
                                                <p:sldTgt/>
                                              </p:tgtEl>
                                            </p:cond>
                                          </p:endCondLst>
                                        </p:cTn>
                                        <p:tgtEl>
                                          <p:sndTgt r:embed="rId2" name="CAMERA.WAV"/>
                                        </p:tgtEl>
                                      </p:cMediaNode>
                                    </p:audio>
                                  </p:subTnLst>
                                </p:cTn>
                              </p:par>
                            </p:childTnLst>
                          </p:cTn>
                        </p:par>
                        <p:par>
                          <p:cTn id="120" fill="hold">
                            <p:stCondLst>
                              <p:cond delay="21500"/>
                            </p:stCondLst>
                            <p:childTnLst>
                              <p:par>
                                <p:cTn id="121" presetID="2" presetClass="entr" presetSubtype="2" fill="hold" grpId="1" nodeType="afterEffect">
                                  <p:stCondLst>
                                    <p:cond delay="2000"/>
                                  </p:stCondLst>
                                  <p:childTnLst>
                                    <p:set>
                                      <p:cBhvr>
                                        <p:cTn id="122" dur="1" fill="hold">
                                          <p:stCondLst>
                                            <p:cond delay="0"/>
                                          </p:stCondLst>
                                        </p:cTn>
                                        <p:tgtEl>
                                          <p:spTgt spid="3">
                                            <p:txEl>
                                              <p:pRg st="0" end="0"/>
                                            </p:txEl>
                                          </p:spTgt>
                                        </p:tgtEl>
                                        <p:attrNameLst>
                                          <p:attrName>style.visibility</p:attrName>
                                        </p:attrNameLst>
                                      </p:cBhvr>
                                      <p:to>
                                        <p:strVal val="visible"/>
                                      </p:to>
                                    </p:set>
                                    <p:anim calcmode="lin" valueType="num">
                                      <p:cBhvr additive="base">
                                        <p:cTn id="12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2" name="CAMERA.WAV"/>
                                        </p:tgtEl>
                                      </p:cMediaNode>
                                    </p:audio>
                                  </p:subTnLst>
                                </p:cTn>
                              </p:par>
                            </p:childTnLst>
                          </p:cTn>
                        </p:par>
                        <p:par>
                          <p:cTn id="125" fill="hold">
                            <p:stCondLst>
                              <p:cond delay="24000"/>
                            </p:stCondLst>
                            <p:childTnLst>
                              <p:par>
                                <p:cTn id="126" presetID="2" presetClass="entr" presetSubtype="2" fill="hold" grpId="1" nodeType="afterEffect">
                                  <p:stCondLst>
                                    <p:cond delay="2000"/>
                                  </p:stCondLst>
                                  <p:childTnLst>
                                    <p:set>
                                      <p:cBhvr>
                                        <p:cTn id="127" dur="1" fill="hold">
                                          <p:stCondLst>
                                            <p:cond delay="0"/>
                                          </p:stCondLst>
                                        </p:cTn>
                                        <p:tgtEl>
                                          <p:spTgt spid="4">
                                            <p:txEl>
                                              <p:pRg st="0" end="0"/>
                                            </p:txEl>
                                          </p:spTgt>
                                        </p:tgtEl>
                                        <p:attrNameLst>
                                          <p:attrName>style.visibility</p:attrName>
                                        </p:attrNameLst>
                                      </p:cBhvr>
                                      <p:to>
                                        <p:strVal val="visible"/>
                                      </p:to>
                                    </p:set>
                                    <p:anim calcmode="lin" valueType="num">
                                      <p:cBhvr additive="base">
                                        <p:cTn id="12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2" name="CAMERA.WAV"/>
                                        </p:tgtEl>
                                      </p:cMediaNode>
                                    </p:audio>
                                  </p:subTnLst>
                                </p:cTn>
                              </p:par>
                              <p:par>
                                <p:cTn id="130" presetID="2" presetClass="entr" presetSubtype="2" fill="hold" grpId="1" nodeType="withEffect">
                                  <p:stCondLst>
                                    <p:cond delay="2000"/>
                                  </p:stCondLst>
                                  <p:childTnLst>
                                    <p:set>
                                      <p:cBhvr>
                                        <p:cTn id="131" dur="1" fill="hold">
                                          <p:stCondLst>
                                            <p:cond delay="0"/>
                                          </p:stCondLst>
                                        </p:cTn>
                                        <p:tgtEl>
                                          <p:spTgt spid="4">
                                            <p:txEl>
                                              <p:pRg st="1" end="1"/>
                                            </p:txEl>
                                          </p:spTgt>
                                        </p:tgtEl>
                                        <p:attrNameLst>
                                          <p:attrName>style.visibility</p:attrName>
                                        </p:attrNameLst>
                                      </p:cBhvr>
                                      <p:to>
                                        <p:strVal val="visible"/>
                                      </p:to>
                                    </p:set>
                                    <p:anim calcmode="lin" valueType="num">
                                      <p:cBhvr additive="base">
                                        <p:cTn id="13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2" name="CAMERA.WAV"/>
                                        </p:tgtEl>
                                      </p:cMediaNode>
                                    </p:audio>
                                  </p:subTnLst>
                                </p:cTn>
                              </p:par>
                              <p:par>
                                <p:cTn id="134" presetID="2" presetClass="entr" presetSubtype="2" fill="hold" grpId="1" nodeType="withEffect">
                                  <p:stCondLst>
                                    <p:cond delay="2000"/>
                                  </p:stCondLst>
                                  <p:childTnLst>
                                    <p:set>
                                      <p:cBhvr>
                                        <p:cTn id="135" dur="1" fill="hold">
                                          <p:stCondLst>
                                            <p:cond delay="0"/>
                                          </p:stCondLst>
                                        </p:cTn>
                                        <p:tgtEl>
                                          <p:spTgt spid="4">
                                            <p:txEl>
                                              <p:pRg st="2" end="2"/>
                                            </p:txEl>
                                          </p:spTgt>
                                        </p:tgtEl>
                                        <p:attrNameLst>
                                          <p:attrName>style.visibility</p:attrName>
                                        </p:attrNameLst>
                                      </p:cBhvr>
                                      <p:to>
                                        <p:strVal val="visible"/>
                                      </p:to>
                                    </p:set>
                                    <p:anim calcmode="lin" valueType="num">
                                      <p:cBhvr additive="base">
                                        <p:cTn id="13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2" name="CAMERA.WAV"/>
                                        </p:tgtEl>
                                      </p:cMediaNode>
                                    </p:audio>
                                  </p:subTnLst>
                                </p:cTn>
                              </p:par>
                              <p:par>
                                <p:cTn id="138" presetID="2" presetClass="entr" presetSubtype="2" fill="hold" grpId="1" nodeType="withEffect">
                                  <p:stCondLst>
                                    <p:cond delay="2000"/>
                                  </p:stCondLst>
                                  <p:childTnLst>
                                    <p:set>
                                      <p:cBhvr>
                                        <p:cTn id="139" dur="1" fill="hold">
                                          <p:stCondLst>
                                            <p:cond delay="0"/>
                                          </p:stCondLst>
                                        </p:cTn>
                                        <p:tgtEl>
                                          <p:spTgt spid="4">
                                            <p:txEl>
                                              <p:pRg st="3" end="3"/>
                                            </p:txEl>
                                          </p:spTgt>
                                        </p:tgtEl>
                                        <p:attrNameLst>
                                          <p:attrName>style.visibility</p:attrName>
                                        </p:attrNameLst>
                                      </p:cBhvr>
                                      <p:to>
                                        <p:strVal val="visible"/>
                                      </p:to>
                                    </p:set>
                                    <p:anim calcmode="lin" valueType="num">
                                      <p:cBhvr additive="base">
                                        <p:cTn id="14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2" name="CAMERA.WAV"/>
                                        </p:tgtEl>
                                      </p:cMediaNode>
                                    </p:audio>
                                  </p:subTnLst>
                                </p:cTn>
                              </p:par>
                              <p:par>
                                <p:cTn id="142" presetID="2" presetClass="entr" presetSubtype="2" fill="hold" grpId="1" nodeType="withEffect">
                                  <p:stCondLst>
                                    <p:cond delay="2000"/>
                                  </p:stCondLst>
                                  <p:childTnLst>
                                    <p:set>
                                      <p:cBhvr>
                                        <p:cTn id="143" dur="1" fill="hold">
                                          <p:stCondLst>
                                            <p:cond delay="0"/>
                                          </p:stCondLst>
                                        </p:cTn>
                                        <p:tgtEl>
                                          <p:spTgt spid="4">
                                            <p:txEl>
                                              <p:pRg st="4" end="4"/>
                                            </p:txEl>
                                          </p:spTgt>
                                        </p:tgtEl>
                                        <p:attrNameLst>
                                          <p:attrName>style.visibility</p:attrName>
                                        </p:attrNameLst>
                                      </p:cBhvr>
                                      <p:to>
                                        <p:strVal val="visible"/>
                                      </p:to>
                                    </p:set>
                                    <p:anim calcmode="lin" valueType="num">
                                      <p:cBhvr additive="base">
                                        <p:cTn id="1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5"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2" name="CAMERA.WAV"/>
                                        </p:tgtEl>
                                      </p:cMediaNode>
                                    </p:audio>
                                  </p:subTnLst>
                                </p:cTn>
                              </p:par>
                            </p:childTnLst>
                          </p:cTn>
                        </p:par>
                        <p:par>
                          <p:cTn id="146" fill="hold">
                            <p:stCondLst>
                              <p:cond delay="26500"/>
                            </p:stCondLst>
                            <p:childTnLst>
                              <p:par>
                                <p:cTn id="147" presetID="2" presetClass="entr" presetSubtype="2" fill="hold" grpId="1" nodeType="afterEffect">
                                  <p:stCondLst>
                                    <p:cond delay="2000"/>
                                  </p:stCondLst>
                                  <p:childTnLst>
                                    <p:set>
                                      <p:cBhvr>
                                        <p:cTn id="148" dur="1" fill="hold">
                                          <p:stCondLst>
                                            <p:cond delay="0"/>
                                          </p:stCondLst>
                                        </p:cTn>
                                        <p:tgtEl>
                                          <p:spTgt spid="5">
                                            <p:txEl>
                                              <p:pRg st="0" end="0"/>
                                            </p:txEl>
                                          </p:spTgt>
                                        </p:tgtEl>
                                        <p:attrNameLst>
                                          <p:attrName>style.visibility</p:attrName>
                                        </p:attrNameLst>
                                      </p:cBhvr>
                                      <p:to>
                                        <p:strVal val="visible"/>
                                      </p:to>
                                    </p:set>
                                    <p:anim calcmode="lin" valueType="num">
                                      <p:cBhvr additive="base">
                                        <p:cTn id="14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 name="CAMERA.WAV"/>
                                        </p:tgtEl>
                                      </p:cMediaNode>
                                    </p:audio>
                                  </p:subTnLst>
                                </p:cTn>
                              </p:par>
                            </p:childTnLst>
                          </p:cTn>
                        </p:par>
                        <p:par>
                          <p:cTn id="151" fill="hold">
                            <p:stCondLst>
                              <p:cond delay="29000"/>
                            </p:stCondLst>
                            <p:childTnLst>
                              <p:par>
                                <p:cTn id="152" presetID="2" presetClass="entr" presetSubtype="2" fill="hold" grpId="1" nodeType="afterEffect">
                                  <p:stCondLst>
                                    <p:cond delay="2000"/>
                                  </p:stCondLst>
                                  <p:childTnLst>
                                    <p:set>
                                      <p:cBhvr>
                                        <p:cTn id="153" dur="1" fill="hold">
                                          <p:stCondLst>
                                            <p:cond delay="0"/>
                                          </p:stCondLst>
                                        </p:cTn>
                                        <p:tgtEl>
                                          <p:spTgt spid="6">
                                            <p:txEl>
                                              <p:pRg st="0" end="0"/>
                                            </p:txEl>
                                          </p:spTgt>
                                        </p:tgtEl>
                                        <p:attrNameLst>
                                          <p:attrName>style.visibility</p:attrName>
                                        </p:attrNameLst>
                                      </p:cBhvr>
                                      <p:to>
                                        <p:strVal val="visible"/>
                                      </p:to>
                                    </p:set>
                                    <p:anim calcmode="lin" valueType="num">
                                      <p:cBhvr additive="base">
                                        <p:cTn id="154"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2" name="CAMERA.WAV"/>
                                        </p:tgtEl>
                                      </p:cMediaNode>
                                    </p:audio>
                                  </p:subTnLst>
                                </p:cTn>
                              </p:par>
                              <p:par>
                                <p:cTn id="156" presetID="2" presetClass="entr" presetSubtype="2" fill="hold" grpId="1" nodeType="withEffect">
                                  <p:stCondLst>
                                    <p:cond delay="2000"/>
                                  </p:stCondLst>
                                  <p:childTnLst>
                                    <p:set>
                                      <p:cBhvr>
                                        <p:cTn id="157" dur="1" fill="hold">
                                          <p:stCondLst>
                                            <p:cond delay="0"/>
                                          </p:stCondLst>
                                        </p:cTn>
                                        <p:tgtEl>
                                          <p:spTgt spid="6">
                                            <p:txEl>
                                              <p:pRg st="1" end="1"/>
                                            </p:txEl>
                                          </p:spTgt>
                                        </p:tgtEl>
                                        <p:attrNameLst>
                                          <p:attrName>style.visibility</p:attrName>
                                        </p:attrNameLst>
                                      </p:cBhvr>
                                      <p:to>
                                        <p:strVal val="visible"/>
                                      </p:to>
                                    </p:set>
                                    <p:anim calcmode="lin" valueType="num">
                                      <p:cBhvr additive="base">
                                        <p:cTn id="158"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2" name="CAMERA.WAV"/>
                                        </p:tgtEl>
                                      </p:cMediaNode>
                                    </p:audio>
                                  </p:subTnLst>
                                </p:cTn>
                              </p:par>
                              <p:par>
                                <p:cTn id="160" presetID="2" presetClass="entr" presetSubtype="2" fill="hold" grpId="1" nodeType="withEffect">
                                  <p:stCondLst>
                                    <p:cond delay="2000"/>
                                  </p:stCondLst>
                                  <p:childTnLst>
                                    <p:set>
                                      <p:cBhvr>
                                        <p:cTn id="161" dur="1" fill="hold">
                                          <p:stCondLst>
                                            <p:cond delay="0"/>
                                          </p:stCondLst>
                                        </p:cTn>
                                        <p:tgtEl>
                                          <p:spTgt spid="6">
                                            <p:txEl>
                                              <p:pRg st="2" end="2"/>
                                            </p:txEl>
                                          </p:spTgt>
                                        </p:tgtEl>
                                        <p:attrNameLst>
                                          <p:attrName>style.visibility</p:attrName>
                                        </p:attrNameLst>
                                      </p:cBhvr>
                                      <p:to>
                                        <p:strVal val="visible"/>
                                      </p:to>
                                    </p:set>
                                    <p:anim calcmode="lin" valueType="num">
                                      <p:cBhvr additive="base">
                                        <p:cTn id="162"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2" name="CAMERA.WAV"/>
                                        </p:tgtEl>
                                      </p:cMediaNode>
                                    </p:audio>
                                  </p:subTnLst>
                                </p:cTn>
                              </p:par>
                              <p:par>
                                <p:cTn id="164" presetID="2" presetClass="entr" presetSubtype="2" fill="hold" grpId="1" nodeType="withEffect">
                                  <p:stCondLst>
                                    <p:cond delay="2000"/>
                                  </p:stCondLst>
                                  <p:childTnLst>
                                    <p:set>
                                      <p:cBhvr>
                                        <p:cTn id="165" dur="1" fill="hold">
                                          <p:stCondLst>
                                            <p:cond delay="0"/>
                                          </p:stCondLst>
                                        </p:cTn>
                                        <p:tgtEl>
                                          <p:spTgt spid="6">
                                            <p:txEl>
                                              <p:pRg st="3" end="3"/>
                                            </p:txEl>
                                          </p:spTgt>
                                        </p:tgtEl>
                                        <p:attrNameLst>
                                          <p:attrName>style.visibility</p:attrName>
                                        </p:attrNameLst>
                                      </p:cBhvr>
                                      <p:to>
                                        <p:strVal val="visible"/>
                                      </p:to>
                                    </p:set>
                                    <p:anim calcmode="lin" valueType="num">
                                      <p:cBhvr additive="base">
                                        <p:cTn id="166"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2" name="CAMERA.WAV"/>
                                        </p:tgtEl>
                                      </p:cMediaNode>
                                    </p:audio>
                                  </p:subTnLst>
                                </p:cTn>
                              </p:par>
                              <p:par>
                                <p:cTn id="168" presetID="2" presetClass="entr" presetSubtype="2" fill="hold" grpId="1" nodeType="withEffect">
                                  <p:stCondLst>
                                    <p:cond delay="2000"/>
                                  </p:stCondLst>
                                  <p:childTnLst>
                                    <p:set>
                                      <p:cBhvr>
                                        <p:cTn id="169" dur="1" fill="hold">
                                          <p:stCondLst>
                                            <p:cond delay="0"/>
                                          </p:stCondLst>
                                        </p:cTn>
                                        <p:tgtEl>
                                          <p:spTgt spid="6">
                                            <p:txEl>
                                              <p:pRg st="4" end="4"/>
                                            </p:txEl>
                                          </p:spTgt>
                                        </p:tgtEl>
                                        <p:attrNameLst>
                                          <p:attrName>style.visibility</p:attrName>
                                        </p:attrNameLst>
                                      </p:cBhvr>
                                      <p:to>
                                        <p:strVal val="visible"/>
                                      </p:to>
                                    </p:set>
                                    <p:anim calcmode="lin" valueType="num">
                                      <p:cBhvr additive="base">
                                        <p:cTn id="170"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71"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2" name="CAMERA.WAV"/>
                                        </p:tgtEl>
                                      </p:cMediaNode>
                                    </p:audio>
                                  </p:subTnLst>
                                </p:cTn>
                              </p:par>
                            </p:childTnLst>
                          </p:cTn>
                        </p:par>
                        <p:par>
                          <p:cTn id="172" fill="hold">
                            <p:stCondLst>
                              <p:cond delay="31500"/>
                            </p:stCondLst>
                            <p:childTnLst>
                              <p:par>
                                <p:cTn id="173" presetID="16" presetClass="entr" presetSubtype="37" fill="hold" grpId="0" nodeType="afterEffect">
                                  <p:stCondLst>
                                    <p:cond delay="0"/>
                                  </p:stCondLst>
                                  <p:childTnLst>
                                    <p:set>
                                      <p:cBhvr>
                                        <p:cTn id="174" dur="1" fill="hold">
                                          <p:stCondLst>
                                            <p:cond delay="0"/>
                                          </p:stCondLst>
                                        </p:cTn>
                                        <p:tgtEl>
                                          <p:spTgt spid="2"/>
                                        </p:tgtEl>
                                        <p:attrNameLst>
                                          <p:attrName>style.visibility</p:attrName>
                                        </p:attrNameLst>
                                      </p:cBhvr>
                                      <p:to>
                                        <p:strVal val="visible"/>
                                      </p:to>
                                    </p:set>
                                    <p:animEffect transition="in" filter="barn(outVertical)">
                                      <p:cBhvr>
                                        <p:cTn id="175" dur="500"/>
                                        <p:tgtEl>
                                          <p:spTgt spid="2"/>
                                        </p:tgtEl>
                                      </p:cBhvr>
                                    </p:animEffect>
                                  </p:childTnLst>
                                  <p:subTnLst>
                                    <p:audio>
                                      <p:cMediaNode>
                                        <p:cTn display="0" masterRel="sameClick">
                                          <p:stCondLst>
                                            <p:cond evt="begin" delay="0">
                                              <p:tn val="173"/>
                                            </p:cond>
                                          </p:stCondLst>
                                          <p:endCondLst>
                                            <p:cond evt="onStopAudio" delay="0">
                                              <p:tgtEl>
                                                <p:sldTgt/>
                                              </p:tgtEl>
                                            </p:cond>
                                          </p:endCondLst>
                                        </p:cTn>
                                        <p:tgtEl>
                                          <p:sndTgt r:embed="rId2" name="CAMERA.WAV"/>
                                        </p:tgtEl>
                                      </p:cMediaNode>
                                    </p:audio>
                                  </p:subTnLst>
                                </p:cTn>
                              </p:par>
                            </p:childTnLst>
                          </p:cTn>
                        </p:par>
                        <p:par>
                          <p:cTn id="176" fill="hold">
                            <p:stCondLst>
                              <p:cond delay="32000"/>
                            </p:stCondLst>
                            <p:childTnLst>
                              <p:par>
                                <p:cTn id="177" presetID="2" presetClass="entr" presetSubtype="2" fill="hold" grpId="0" nodeType="afterEffect">
                                  <p:stCondLst>
                                    <p:cond delay="2000"/>
                                  </p:stCondLst>
                                  <p:childTnLst>
                                    <p:set>
                                      <p:cBhvr>
                                        <p:cTn id="178" dur="1" fill="hold">
                                          <p:stCondLst>
                                            <p:cond delay="0"/>
                                          </p:stCondLst>
                                        </p:cTn>
                                        <p:tgtEl>
                                          <p:spTgt spid="3">
                                            <p:txEl>
                                              <p:pRg st="0" end="0"/>
                                            </p:txEl>
                                          </p:spTgt>
                                        </p:tgtEl>
                                        <p:attrNameLst>
                                          <p:attrName>style.visibility</p:attrName>
                                        </p:attrNameLst>
                                      </p:cBhvr>
                                      <p:to>
                                        <p:strVal val="visible"/>
                                      </p:to>
                                    </p:set>
                                    <p:anim calcmode="lin" valueType="num">
                                      <p:cBhvr additive="base">
                                        <p:cTn id="17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2" name="CAMERA.WAV"/>
                                        </p:tgtEl>
                                      </p:cMediaNode>
                                    </p:audio>
                                  </p:subTnLst>
                                </p:cTn>
                              </p:par>
                            </p:childTnLst>
                          </p:cTn>
                        </p:par>
                        <p:par>
                          <p:cTn id="181" fill="hold">
                            <p:stCondLst>
                              <p:cond delay="34500"/>
                            </p:stCondLst>
                            <p:childTnLst>
                              <p:par>
                                <p:cTn id="182" presetID="2" presetClass="entr" presetSubtype="2" fill="hold" grpId="0" nodeType="afterEffect">
                                  <p:stCondLst>
                                    <p:cond delay="2000"/>
                                  </p:stCondLst>
                                  <p:childTnLst>
                                    <p:set>
                                      <p:cBhvr>
                                        <p:cTn id="183" dur="1" fill="hold">
                                          <p:stCondLst>
                                            <p:cond delay="0"/>
                                          </p:stCondLst>
                                        </p:cTn>
                                        <p:tgtEl>
                                          <p:spTgt spid="4">
                                            <p:txEl>
                                              <p:pRg st="0" end="0"/>
                                            </p:txEl>
                                          </p:spTgt>
                                        </p:tgtEl>
                                        <p:attrNameLst>
                                          <p:attrName>style.visibility</p:attrName>
                                        </p:attrNameLst>
                                      </p:cBhvr>
                                      <p:to>
                                        <p:strVal val="visible"/>
                                      </p:to>
                                    </p:set>
                                    <p:anim calcmode="lin" valueType="num">
                                      <p:cBhvr additive="base">
                                        <p:cTn id="18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5"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2" name="CAMERA.WAV"/>
                                        </p:tgtEl>
                                      </p:cMediaNode>
                                    </p:audio>
                                  </p:subTnLst>
                                </p:cTn>
                              </p:par>
                              <p:par>
                                <p:cTn id="186" presetID="2" presetClass="entr" presetSubtype="2" fill="hold" grpId="0" nodeType="withEffect">
                                  <p:stCondLst>
                                    <p:cond delay="2000"/>
                                  </p:stCondLst>
                                  <p:childTnLst>
                                    <p:set>
                                      <p:cBhvr>
                                        <p:cTn id="187" dur="1" fill="hold">
                                          <p:stCondLst>
                                            <p:cond delay="0"/>
                                          </p:stCondLst>
                                        </p:cTn>
                                        <p:tgtEl>
                                          <p:spTgt spid="4">
                                            <p:txEl>
                                              <p:pRg st="1" end="1"/>
                                            </p:txEl>
                                          </p:spTgt>
                                        </p:tgtEl>
                                        <p:attrNameLst>
                                          <p:attrName>style.visibility</p:attrName>
                                        </p:attrNameLst>
                                      </p:cBhvr>
                                      <p:to>
                                        <p:strVal val="visible"/>
                                      </p:to>
                                    </p:set>
                                    <p:anim calcmode="lin" valueType="num">
                                      <p:cBhvr additive="base">
                                        <p:cTn id="18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9"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2" name="CAMERA.WAV"/>
                                        </p:tgtEl>
                                      </p:cMediaNode>
                                    </p:audio>
                                  </p:subTnLst>
                                </p:cTn>
                              </p:par>
                              <p:par>
                                <p:cTn id="190" presetID="2" presetClass="entr" presetSubtype="2" fill="hold" grpId="0" nodeType="withEffect">
                                  <p:stCondLst>
                                    <p:cond delay="2000"/>
                                  </p:stCondLst>
                                  <p:childTnLst>
                                    <p:set>
                                      <p:cBhvr>
                                        <p:cTn id="191" dur="1" fill="hold">
                                          <p:stCondLst>
                                            <p:cond delay="0"/>
                                          </p:stCondLst>
                                        </p:cTn>
                                        <p:tgtEl>
                                          <p:spTgt spid="4">
                                            <p:txEl>
                                              <p:pRg st="2" end="2"/>
                                            </p:txEl>
                                          </p:spTgt>
                                        </p:tgtEl>
                                        <p:attrNameLst>
                                          <p:attrName>style.visibility</p:attrName>
                                        </p:attrNameLst>
                                      </p:cBhvr>
                                      <p:to>
                                        <p:strVal val="visible"/>
                                      </p:to>
                                    </p:set>
                                    <p:anim calcmode="lin" valueType="num">
                                      <p:cBhvr additive="base">
                                        <p:cTn id="19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3"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2" name="CAMERA.WAV"/>
                                        </p:tgtEl>
                                      </p:cMediaNode>
                                    </p:audio>
                                  </p:subTnLst>
                                </p:cTn>
                              </p:par>
                              <p:par>
                                <p:cTn id="194" presetID="2" presetClass="entr" presetSubtype="2" fill="hold" grpId="0" nodeType="withEffect">
                                  <p:stCondLst>
                                    <p:cond delay="2000"/>
                                  </p:stCondLst>
                                  <p:childTnLst>
                                    <p:set>
                                      <p:cBhvr>
                                        <p:cTn id="195" dur="1" fill="hold">
                                          <p:stCondLst>
                                            <p:cond delay="0"/>
                                          </p:stCondLst>
                                        </p:cTn>
                                        <p:tgtEl>
                                          <p:spTgt spid="4">
                                            <p:txEl>
                                              <p:pRg st="3" end="3"/>
                                            </p:txEl>
                                          </p:spTgt>
                                        </p:tgtEl>
                                        <p:attrNameLst>
                                          <p:attrName>style.visibility</p:attrName>
                                        </p:attrNameLst>
                                      </p:cBhvr>
                                      <p:to>
                                        <p:strVal val="visible"/>
                                      </p:to>
                                    </p:set>
                                    <p:anim calcmode="lin" valueType="num">
                                      <p:cBhvr additive="base">
                                        <p:cTn id="19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97"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2" name="CAMERA.WAV"/>
                                        </p:tgtEl>
                                      </p:cMediaNode>
                                    </p:audio>
                                  </p:subTnLst>
                                </p:cTn>
                              </p:par>
                              <p:par>
                                <p:cTn id="198" presetID="2" presetClass="entr" presetSubtype="2" fill="hold" grpId="0" nodeType="withEffect">
                                  <p:stCondLst>
                                    <p:cond delay="2000"/>
                                  </p:stCondLst>
                                  <p:childTnLst>
                                    <p:set>
                                      <p:cBhvr>
                                        <p:cTn id="199" dur="1" fill="hold">
                                          <p:stCondLst>
                                            <p:cond delay="0"/>
                                          </p:stCondLst>
                                        </p:cTn>
                                        <p:tgtEl>
                                          <p:spTgt spid="4">
                                            <p:txEl>
                                              <p:pRg st="4" end="4"/>
                                            </p:txEl>
                                          </p:spTgt>
                                        </p:tgtEl>
                                        <p:attrNameLst>
                                          <p:attrName>style.visibility</p:attrName>
                                        </p:attrNameLst>
                                      </p:cBhvr>
                                      <p:to>
                                        <p:strVal val="visible"/>
                                      </p:to>
                                    </p:set>
                                    <p:anim calcmode="lin" valueType="num">
                                      <p:cBhvr additive="base">
                                        <p:cTn id="200"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1"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8"/>
                                            </p:cond>
                                          </p:stCondLst>
                                          <p:endCondLst>
                                            <p:cond evt="onStopAudio" delay="0">
                                              <p:tgtEl>
                                                <p:sldTgt/>
                                              </p:tgtEl>
                                            </p:cond>
                                          </p:endCondLst>
                                        </p:cTn>
                                        <p:tgtEl>
                                          <p:sndTgt r:embed="rId2" name="CAMERA.WAV"/>
                                        </p:tgtEl>
                                      </p:cMediaNode>
                                    </p:audio>
                                  </p:subTnLst>
                                </p:cTn>
                              </p:par>
                            </p:childTnLst>
                          </p:cTn>
                        </p:par>
                        <p:par>
                          <p:cTn id="202" fill="hold">
                            <p:stCondLst>
                              <p:cond delay="37000"/>
                            </p:stCondLst>
                            <p:childTnLst>
                              <p:par>
                                <p:cTn id="203" presetID="2" presetClass="entr" presetSubtype="2" fill="hold" grpId="0" nodeType="afterEffect">
                                  <p:stCondLst>
                                    <p:cond delay="2000"/>
                                  </p:stCondLst>
                                  <p:childTnLst>
                                    <p:set>
                                      <p:cBhvr>
                                        <p:cTn id="204" dur="1" fill="hold">
                                          <p:stCondLst>
                                            <p:cond delay="0"/>
                                          </p:stCondLst>
                                        </p:cTn>
                                        <p:tgtEl>
                                          <p:spTgt spid="5">
                                            <p:txEl>
                                              <p:pRg st="0" end="0"/>
                                            </p:txEl>
                                          </p:spTgt>
                                        </p:tgtEl>
                                        <p:attrNameLst>
                                          <p:attrName>style.visibility</p:attrName>
                                        </p:attrNameLst>
                                      </p:cBhvr>
                                      <p:to>
                                        <p:strVal val="visible"/>
                                      </p:to>
                                    </p:set>
                                    <p:anim calcmode="lin" valueType="num">
                                      <p:cBhvr additive="base">
                                        <p:cTn id="20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6"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2" name="CAMERA.WAV"/>
                                        </p:tgtEl>
                                      </p:cMediaNode>
                                    </p:audio>
                                  </p:subTnLst>
                                </p:cTn>
                              </p:par>
                            </p:childTnLst>
                          </p:cTn>
                        </p:par>
                        <p:par>
                          <p:cTn id="207" fill="hold">
                            <p:stCondLst>
                              <p:cond delay="39500"/>
                            </p:stCondLst>
                            <p:childTnLst>
                              <p:par>
                                <p:cTn id="208" presetID="2" presetClass="entr" presetSubtype="2" fill="hold" grpId="0" nodeType="afterEffect">
                                  <p:stCondLst>
                                    <p:cond delay="2000"/>
                                  </p:stCondLst>
                                  <p:childTnLst>
                                    <p:set>
                                      <p:cBhvr>
                                        <p:cTn id="209" dur="1" fill="hold">
                                          <p:stCondLst>
                                            <p:cond delay="0"/>
                                          </p:stCondLst>
                                        </p:cTn>
                                        <p:tgtEl>
                                          <p:spTgt spid="6">
                                            <p:txEl>
                                              <p:pRg st="0" end="0"/>
                                            </p:txEl>
                                          </p:spTgt>
                                        </p:tgtEl>
                                        <p:attrNameLst>
                                          <p:attrName>style.visibility</p:attrName>
                                        </p:attrNameLst>
                                      </p:cBhvr>
                                      <p:to>
                                        <p:strVal val="visible"/>
                                      </p:to>
                                    </p:set>
                                    <p:anim calcmode="lin" valueType="num">
                                      <p:cBhvr additive="base">
                                        <p:cTn id="210"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1"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2" name="CAMERA.WAV"/>
                                        </p:tgtEl>
                                      </p:cMediaNode>
                                    </p:audio>
                                  </p:subTnLst>
                                </p:cTn>
                              </p:par>
                              <p:par>
                                <p:cTn id="212" presetID="2" presetClass="entr" presetSubtype="2" fill="hold" grpId="0" nodeType="withEffect">
                                  <p:stCondLst>
                                    <p:cond delay="2000"/>
                                  </p:stCondLst>
                                  <p:childTnLst>
                                    <p:set>
                                      <p:cBhvr>
                                        <p:cTn id="213" dur="1" fill="hold">
                                          <p:stCondLst>
                                            <p:cond delay="0"/>
                                          </p:stCondLst>
                                        </p:cTn>
                                        <p:tgtEl>
                                          <p:spTgt spid="6">
                                            <p:txEl>
                                              <p:pRg st="1" end="1"/>
                                            </p:txEl>
                                          </p:spTgt>
                                        </p:tgtEl>
                                        <p:attrNameLst>
                                          <p:attrName>style.visibility</p:attrName>
                                        </p:attrNameLst>
                                      </p:cBhvr>
                                      <p:to>
                                        <p:strVal val="visible"/>
                                      </p:to>
                                    </p:set>
                                    <p:anim calcmode="lin" valueType="num">
                                      <p:cBhvr additive="base">
                                        <p:cTn id="214"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5"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2" name="CAMERA.WAV"/>
                                        </p:tgtEl>
                                      </p:cMediaNode>
                                    </p:audio>
                                  </p:subTnLst>
                                </p:cTn>
                              </p:par>
                              <p:par>
                                <p:cTn id="216" presetID="2" presetClass="entr" presetSubtype="2" fill="hold" grpId="0" nodeType="withEffect">
                                  <p:stCondLst>
                                    <p:cond delay="2000"/>
                                  </p:stCondLst>
                                  <p:childTnLst>
                                    <p:set>
                                      <p:cBhvr>
                                        <p:cTn id="217" dur="1" fill="hold">
                                          <p:stCondLst>
                                            <p:cond delay="0"/>
                                          </p:stCondLst>
                                        </p:cTn>
                                        <p:tgtEl>
                                          <p:spTgt spid="6">
                                            <p:txEl>
                                              <p:pRg st="2" end="2"/>
                                            </p:txEl>
                                          </p:spTgt>
                                        </p:tgtEl>
                                        <p:attrNameLst>
                                          <p:attrName>style.visibility</p:attrName>
                                        </p:attrNameLst>
                                      </p:cBhvr>
                                      <p:to>
                                        <p:strVal val="visible"/>
                                      </p:to>
                                    </p:set>
                                    <p:anim calcmode="lin" valueType="num">
                                      <p:cBhvr additive="base">
                                        <p:cTn id="218"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19"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2" name="CAMERA.WAV"/>
                                        </p:tgtEl>
                                      </p:cMediaNode>
                                    </p:audio>
                                  </p:subTnLst>
                                </p:cTn>
                              </p:par>
                              <p:par>
                                <p:cTn id="220" presetID="2" presetClass="entr" presetSubtype="2" fill="hold" grpId="0" nodeType="withEffect">
                                  <p:stCondLst>
                                    <p:cond delay="2000"/>
                                  </p:stCondLst>
                                  <p:childTnLst>
                                    <p:set>
                                      <p:cBhvr>
                                        <p:cTn id="221" dur="1" fill="hold">
                                          <p:stCondLst>
                                            <p:cond delay="0"/>
                                          </p:stCondLst>
                                        </p:cTn>
                                        <p:tgtEl>
                                          <p:spTgt spid="6">
                                            <p:txEl>
                                              <p:pRg st="3" end="3"/>
                                            </p:txEl>
                                          </p:spTgt>
                                        </p:tgtEl>
                                        <p:attrNameLst>
                                          <p:attrName>style.visibility</p:attrName>
                                        </p:attrNameLst>
                                      </p:cBhvr>
                                      <p:to>
                                        <p:strVal val="visible"/>
                                      </p:to>
                                    </p:set>
                                    <p:anim calcmode="lin" valueType="num">
                                      <p:cBhvr additive="base">
                                        <p:cTn id="22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3"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2" name="CAMERA.WAV"/>
                                        </p:tgtEl>
                                      </p:cMediaNode>
                                    </p:audio>
                                  </p:subTnLst>
                                </p:cTn>
                              </p:par>
                              <p:par>
                                <p:cTn id="224" presetID="2" presetClass="entr" presetSubtype="2" fill="hold" grpId="0" nodeType="withEffect">
                                  <p:stCondLst>
                                    <p:cond delay="2000"/>
                                  </p:stCondLst>
                                  <p:childTnLst>
                                    <p:set>
                                      <p:cBhvr>
                                        <p:cTn id="225" dur="1" fill="hold">
                                          <p:stCondLst>
                                            <p:cond delay="0"/>
                                          </p:stCondLst>
                                        </p:cTn>
                                        <p:tgtEl>
                                          <p:spTgt spid="6">
                                            <p:txEl>
                                              <p:pRg st="4" end="4"/>
                                            </p:txEl>
                                          </p:spTgt>
                                        </p:tgtEl>
                                        <p:attrNameLst>
                                          <p:attrName>style.visibility</p:attrName>
                                        </p:attrNameLst>
                                      </p:cBhvr>
                                      <p:to>
                                        <p:strVal val="visible"/>
                                      </p:to>
                                    </p:set>
                                    <p:anim calcmode="lin" valueType="num">
                                      <p:cBhvr additive="base">
                                        <p:cTn id="22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27"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P spid="4" grpId="0" build="p" autoUpdateAnimBg="0" advAuto="2000"/>
      <p:bldP spid="4" grpId="1" build="p" autoUpdateAnimBg="0" advAuto="2000"/>
      <p:bldP spid="4" grpId="2" build="p" autoUpdateAnimBg="0" advAuto="2000"/>
      <p:bldP spid="4" grpId="3" build="p" autoUpdateAnimBg="0" advAuto="2000"/>
      <p:bldP spid="5" grpId="0" build="p" autoUpdateAnimBg="0" advAuto="2000"/>
      <p:bldP spid="5" grpId="1" build="p" autoUpdateAnimBg="0" advAuto="2000"/>
      <p:bldP spid="5" grpId="2" build="p" autoUpdateAnimBg="0" advAuto="2000"/>
      <p:bldP spid="5" grpId="3" build="p" autoUpdateAnimBg="0" advAuto="2000"/>
      <p:bldP spid="6" grpId="0" build="p" autoUpdateAnimBg="0" advAuto="2000"/>
      <p:bldP spid="6" grpId="1" build="p" autoUpdateAnimBg="0" advAuto="2000"/>
      <p:bldP spid="6" grpId="2" build="p" autoUpdateAnimBg="0" advAuto="2000"/>
      <p:bldP spid="6" grpId="3" build="p" autoUpdateAnimBg="0" advAuto="200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p:oleObj spid="_x0000_s116738"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E2F56E05-EAD4-4B05-983D-E4AAFA2DEEAE}" type="datetime1">
              <a:rPr lang="en-US" smtClean="0"/>
              <a:pPr/>
              <a:t>8/1/2010</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6" presetClass="entr" presetSubtype="37" fill="hold" grpId="2"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1000"/>
                            </p:stCondLst>
                            <p:childTnLst>
                              <p:par>
                                <p:cTn id="13" presetID="16" presetClass="entr" presetSubtype="37"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p:oleObj spid="_x0000_s117762" name="Package" r:id="rId5" imgW="1343160" imgH="485640" progId="Package">
              <p:embed/>
            </p:oleObj>
          </a:graphicData>
        </a:graphic>
      </p:graphicFrame>
      <p:sp>
        <p:nvSpPr>
          <p:cNvPr id="6" name="Date Placeholder 1"/>
          <p:cNvSpPr>
            <a:spLocks noGrp="1"/>
          </p:cNvSpPr>
          <p:nvPr>
            <p:ph type="dt" sz="half" idx="10"/>
          </p:nvPr>
        </p:nvSpPr>
        <p:spPr/>
        <p:txBody>
          <a:bodyPr/>
          <a:lstStyle>
            <a:lvl1pPr>
              <a:defRPr/>
            </a:lvl1pPr>
          </a:lstStyle>
          <a:p>
            <a:fld id="{5A7EB63D-E6C2-4AB3-A977-C4E2AE7481F7}" type="datetime1">
              <a:rPr lang="en-US" smtClean="0"/>
              <a:pPr/>
              <a:t>8/1/2010</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18786" name="Package" r:id="rId5" imgW="1343160" imgH="485640" progId="Package">
              <p:embed/>
            </p:oleObj>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20085B6F-28B2-4919-920F-B4E896357650}"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3"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16" presetClass="entr" presetSubtype="37" fill="hold" grpId="2"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6000"/>
                            </p:stCondLst>
                            <p:childTnLst>
                              <p:par>
                                <p:cTn id="39" presetID="2" presetClass="entr" presetSubtype="2" fill="hold" grpId="2"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par>
                                <p:cTn id="43" presetID="2" presetClass="entr" presetSubtype="2" fill="hold" grpId="2"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par>
                                <p:cTn id="47" presetID="2" presetClass="entr" presetSubtype="2" fill="hold" grpId="2"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par>
                                <p:cTn id="51" presetID="2" presetClass="entr" presetSubtype="2" fill="hold" grpId="2"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par>
                                <p:cTn id="55" presetID="2" presetClass="entr" presetSubtype="2" fill="hold" grpId="2"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9" fill="hold">
                            <p:stCondLst>
                              <p:cond delay="8500"/>
                            </p:stCondLst>
                            <p:childTnLst>
                              <p:par>
                                <p:cTn id="60" presetID="2" presetClass="entr" presetSubtype="2" fill="hold" grpId="2"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4" fill="hold">
                            <p:stCondLst>
                              <p:cond delay="11000"/>
                            </p:stCondLst>
                            <p:childTnLst>
                              <p:par>
                                <p:cTn id="65" presetID="16" presetClass="entr" presetSubtype="37" fill="hold" grpId="1"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outVertical)">
                                      <p:cBhvr>
                                        <p:cTn id="67" dur="5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11500"/>
                            </p:stCondLst>
                            <p:childTnLst>
                              <p:par>
                                <p:cTn id="69" presetID="2" presetClass="entr" presetSubtype="2" fill="hold" grpId="1" nodeType="afterEffect">
                                  <p:stCondLst>
                                    <p:cond delay="200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par>
                                <p:cTn id="73" presetID="2" presetClass="entr" presetSubtype="2" fill="hold" grpId="1" nodeType="withEffect">
                                  <p:stCondLst>
                                    <p:cond delay="200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par>
                                <p:cTn id="77" presetID="2" presetClass="entr" presetSubtype="2" fill="hold" grpId="1" nodeType="withEffect">
                                  <p:stCondLst>
                                    <p:cond delay="200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CAMERA.WAV"/>
                                        </p:tgtEl>
                                      </p:cMediaNode>
                                    </p:audio>
                                  </p:subTnLst>
                                </p:cTn>
                              </p:par>
                              <p:par>
                                <p:cTn id="81" presetID="2" presetClass="entr" presetSubtype="2" fill="hold" grpId="1" nodeType="withEffect">
                                  <p:stCondLst>
                                    <p:cond delay="2000"/>
                                  </p:stCondLst>
                                  <p:childTnLst>
                                    <p:set>
                                      <p:cBhvr>
                                        <p:cTn id="82" dur="1" fill="hold">
                                          <p:stCondLst>
                                            <p:cond delay="0"/>
                                          </p:stCondLst>
                                        </p:cTn>
                                        <p:tgtEl>
                                          <p:spTgt spid="3">
                                            <p:txEl>
                                              <p:pRg st="3" end="3"/>
                                            </p:txEl>
                                          </p:spTgt>
                                        </p:tgtEl>
                                        <p:attrNameLst>
                                          <p:attrName>style.visibility</p:attrName>
                                        </p:attrNameLst>
                                      </p:cBhvr>
                                      <p:to>
                                        <p:strVal val="visible"/>
                                      </p:to>
                                    </p:set>
                                    <p:anim calcmode="lin" valueType="num">
                                      <p:cBhvr additive="base">
                                        <p:cTn id="8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AMERA.WAV"/>
                                        </p:tgtEl>
                                      </p:cMediaNode>
                                    </p:audio>
                                  </p:subTnLst>
                                </p:cTn>
                              </p:par>
                              <p:par>
                                <p:cTn id="85" presetID="2" presetClass="entr" presetSubtype="2" fill="hold" grpId="1" nodeType="withEffect">
                                  <p:stCondLst>
                                    <p:cond delay="2000"/>
                                  </p:stCondLst>
                                  <p:childTnLst>
                                    <p:set>
                                      <p:cBhvr>
                                        <p:cTn id="86" dur="1" fill="hold">
                                          <p:stCondLst>
                                            <p:cond delay="0"/>
                                          </p:stCondLst>
                                        </p:cTn>
                                        <p:tgtEl>
                                          <p:spTgt spid="3">
                                            <p:txEl>
                                              <p:pRg st="4" end="4"/>
                                            </p:txEl>
                                          </p:spTgt>
                                        </p:tgtEl>
                                        <p:attrNameLst>
                                          <p:attrName>style.visibility</p:attrName>
                                        </p:attrNameLst>
                                      </p:cBhvr>
                                      <p:to>
                                        <p:strVal val="visible"/>
                                      </p:to>
                                    </p:set>
                                    <p:anim calcmode="lin" valueType="num">
                                      <p:cBhvr additive="base">
                                        <p:cTn id="8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9" fill="hold">
                            <p:stCondLst>
                              <p:cond delay="14000"/>
                            </p:stCondLst>
                            <p:childTnLst>
                              <p:par>
                                <p:cTn id="90" presetID="2" presetClass="entr" presetSubtype="2" fill="hold" grpId="1" nodeType="afterEffect">
                                  <p:stCondLst>
                                    <p:cond delay="2000"/>
                                  </p:stCondLst>
                                  <p:childTnLst>
                                    <p:set>
                                      <p:cBhvr>
                                        <p:cTn id="91" dur="1" fill="hold">
                                          <p:stCondLst>
                                            <p:cond delay="0"/>
                                          </p:stCondLst>
                                        </p:cTn>
                                        <p:tgtEl>
                                          <p:spTgt spid="4">
                                            <p:txEl>
                                              <p:pRg st="0" end="0"/>
                                            </p:txEl>
                                          </p:spTgt>
                                        </p:tgtEl>
                                        <p:attrNameLst>
                                          <p:attrName>style.visibility</p:attrName>
                                        </p:attrNameLst>
                                      </p:cBhvr>
                                      <p:to>
                                        <p:strVal val="visible"/>
                                      </p:to>
                                    </p:set>
                                    <p:anim calcmode="lin" valueType="num">
                                      <p:cBhvr additive="base">
                                        <p:cTn id="9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4" fill="hold">
                            <p:stCondLst>
                              <p:cond delay="16500"/>
                            </p:stCondLst>
                            <p:childTnLst>
                              <p:par>
                                <p:cTn id="95" presetID="16" presetClass="entr" presetSubtype="37"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outVertical)">
                                      <p:cBhvr>
                                        <p:cTn id="97" dur="500"/>
                                        <p:tgtEl>
                                          <p:spTgt spid="2"/>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17000"/>
                            </p:stCondLst>
                            <p:childTnLst>
                              <p:par>
                                <p:cTn id="99" presetID="2" presetClass="entr" presetSubtype="2" fill="hold" grpId="0" nodeType="afterEffect">
                                  <p:stCondLst>
                                    <p:cond delay="2000"/>
                                  </p:stCondLst>
                                  <p:childTnLst>
                                    <p:set>
                                      <p:cBhvr>
                                        <p:cTn id="100" dur="1" fill="hold">
                                          <p:stCondLst>
                                            <p:cond delay="0"/>
                                          </p:stCondLst>
                                        </p:cTn>
                                        <p:tgtEl>
                                          <p:spTgt spid="3">
                                            <p:txEl>
                                              <p:pRg st="0" end="0"/>
                                            </p:txEl>
                                          </p:spTgt>
                                        </p:tgtEl>
                                        <p:attrNameLst>
                                          <p:attrName>style.visibility</p:attrName>
                                        </p:attrNameLst>
                                      </p:cBhvr>
                                      <p:to>
                                        <p:strVal val="visible"/>
                                      </p:to>
                                    </p:set>
                                    <p:anim calcmode="lin" valueType="num">
                                      <p:cBhvr additive="base">
                                        <p:cTn id="10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par>
                                <p:cTn id="103" presetID="2" presetClass="entr" presetSubtype="2" fill="hold" grpId="0" nodeType="withEffect">
                                  <p:stCondLst>
                                    <p:cond delay="2000"/>
                                  </p:stCondLst>
                                  <p:childTnLst>
                                    <p:set>
                                      <p:cBhvr>
                                        <p:cTn id="104" dur="1" fill="hold">
                                          <p:stCondLst>
                                            <p:cond delay="0"/>
                                          </p:stCondLst>
                                        </p:cTn>
                                        <p:tgtEl>
                                          <p:spTgt spid="3">
                                            <p:txEl>
                                              <p:pRg st="1" end="1"/>
                                            </p:txEl>
                                          </p:spTgt>
                                        </p:tgtEl>
                                        <p:attrNameLst>
                                          <p:attrName>style.visibility</p:attrName>
                                        </p:attrNameLst>
                                      </p:cBhvr>
                                      <p:to>
                                        <p:strVal val="visible"/>
                                      </p:to>
                                    </p:set>
                                    <p:anim calcmode="lin" valueType="num">
                                      <p:cBhvr additive="base">
                                        <p:cTn id="10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2" name="CAMERA.WAV"/>
                                        </p:tgtEl>
                                      </p:cMediaNode>
                                    </p:audio>
                                  </p:subTnLst>
                                </p:cTn>
                              </p:par>
                              <p:par>
                                <p:cTn id="107" presetID="2" presetClass="entr" presetSubtype="2" fill="hold" grpId="0" nodeType="withEffect">
                                  <p:stCondLst>
                                    <p:cond delay="2000"/>
                                  </p:stCondLst>
                                  <p:childTnLst>
                                    <p:set>
                                      <p:cBhvr>
                                        <p:cTn id="108" dur="1" fill="hold">
                                          <p:stCondLst>
                                            <p:cond delay="0"/>
                                          </p:stCondLst>
                                        </p:cTn>
                                        <p:tgtEl>
                                          <p:spTgt spid="3">
                                            <p:txEl>
                                              <p:pRg st="2" end="2"/>
                                            </p:txEl>
                                          </p:spTgt>
                                        </p:tgtEl>
                                        <p:attrNameLst>
                                          <p:attrName>style.visibility</p:attrName>
                                        </p:attrNameLst>
                                      </p:cBhvr>
                                      <p:to>
                                        <p:strVal val="visible"/>
                                      </p:to>
                                    </p:set>
                                    <p:anim calcmode="lin" valueType="num">
                                      <p:cBhvr additive="base">
                                        <p:cTn id="10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2" name="CAMERA.WAV"/>
                                        </p:tgtEl>
                                      </p:cMediaNode>
                                    </p:audio>
                                  </p:subTnLst>
                                </p:cTn>
                              </p:par>
                              <p:par>
                                <p:cTn id="111" presetID="2" presetClass="entr" presetSubtype="2" fill="hold" grpId="0" nodeType="withEffect">
                                  <p:stCondLst>
                                    <p:cond delay="2000"/>
                                  </p:stCondLst>
                                  <p:childTnLst>
                                    <p:set>
                                      <p:cBhvr>
                                        <p:cTn id="112" dur="1" fill="hold">
                                          <p:stCondLst>
                                            <p:cond delay="0"/>
                                          </p:stCondLst>
                                        </p:cTn>
                                        <p:tgtEl>
                                          <p:spTgt spid="3">
                                            <p:txEl>
                                              <p:pRg st="3" end="3"/>
                                            </p:txEl>
                                          </p:spTgt>
                                        </p:tgtEl>
                                        <p:attrNameLst>
                                          <p:attrName>style.visibility</p:attrName>
                                        </p:attrNameLst>
                                      </p:cBhvr>
                                      <p:to>
                                        <p:strVal val="visible"/>
                                      </p:to>
                                    </p:set>
                                    <p:anim calcmode="lin" valueType="num">
                                      <p:cBhvr additive="base">
                                        <p:cTn id="1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AMERA.WAV"/>
                                        </p:tgtEl>
                                      </p:cMediaNode>
                                    </p:audio>
                                  </p:subTnLst>
                                </p:cTn>
                              </p:par>
                              <p:par>
                                <p:cTn id="115" presetID="2" presetClass="entr" presetSubtype="2" fill="hold" grpId="0" nodeType="withEffect">
                                  <p:stCondLst>
                                    <p:cond delay="2000"/>
                                  </p:stCondLst>
                                  <p:childTnLst>
                                    <p:set>
                                      <p:cBhvr>
                                        <p:cTn id="116" dur="1" fill="hold">
                                          <p:stCondLst>
                                            <p:cond delay="0"/>
                                          </p:stCondLst>
                                        </p:cTn>
                                        <p:tgtEl>
                                          <p:spTgt spid="3">
                                            <p:txEl>
                                              <p:pRg st="4" end="4"/>
                                            </p:txEl>
                                          </p:spTgt>
                                        </p:tgtEl>
                                        <p:attrNameLst>
                                          <p:attrName>style.visibility</p:attrName>
                                        </p:attrNameLst>
                                      </p:cBhvr>
                                      <p:to>
                                        <p:strVal val="visible"/>
                                      </p:to>
                                    </p:set>
                                    <p:anim calcmode="lin" valueType="num">
                                      <p:cBhvr additive="base">
                                        <p:cTn id="1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2" name="CAMERA.WAV"/>
                                        </p:tgtEl>
                                      </p:cMediaNode>
                                    </p:audio>
                                  </p:subTnLst>
                                </p:cTn>
                              </p:par>
                            </p:childTnLst>
                          </p:cTn>
                        </p:par>
                        <p:par>
                          <p:cTn id="119" fill="hold">
                            <p:stCondLst>
                              <p:cond delay="19500"/>
                            </p:stCondLst>
                            <p:childTnLst>
                              <p:par>
                                <p:cTn id="120" presetID="2" presetClass="entr" presetSubtype="2" fill="hold" grpId="0" nodeType="afterEffect">
                                  <p:stCondLst>
                                    <p:cond delay="2000"/>
                                  </p:stCondLst>
                                  <p:childTnLst>
                                    <p:set>
                                      <p:cBhvr>
                                        <p:cTn id="121" dur="1" fill="hold">
                                          <p:stCondLst>
                                            <p:cond delay="0"/>
                                          </p:stCondLst>
                                        </p:cTn>
                                        <p:tgtEl>
                                          <p:spTgt spid="4">
                                            <p:txEl>
                                              <p:pRg st="0" end="0"/>
                                            </p:txEl>
                                          </p:spTgt>
                                        </p:tgtEl>
                                        <p:attrNameLst>
                                          <p:attrName>style.visibility</p:attrName>
                                        </p:attrNameLst>
                                      </p:cBhvr>
                                      <p:to>
                                        <p:strVal val="visible"/>
                                      </p:to>
                                    </p:set>
                                    <p:anim calcmode="lin" valueType="num">
                                      <p:cBhvr additive="base">
                                        <p:cTn id="12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P spid="4" grpId="0" build="p" autoUpdateAnimBg="0" advAuto="2000"/>
      <p:bldP spid="4" grpId="1" build="p" autoUpdateAnimBg="0" advAuto="2000"/>
      <p:bldP spid="4" grpId="2" build="p" autoUpdateAnimBg="0" advAuto="2000"/>
      <p:bldP spid="4" grpId="3" build="p" autoUpdateAnimBg="0" advAuto="200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119810" name="Package" r:id="rId5" imgW="1343160" imgH="485640" progId="Package">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34C8513-0951-4CEE-9940-98BF57D7BC2F}"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3"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8" fill="hold">
                            <p:stCondLst>
                              <p:cond delay="5500"/>
                            </p:stCondLst>
                            <p:childTnLst>
                              <p:par>
                                <p:cTn id="19" presetID="16" presetClass="entr" presetSubtype="37" fill="hold" grpId="2"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2" presetClass="entr" presetSubtype="2" fill="hold" grpId="2" nodeType="afterEffect">
                                  <p:stCondLst>
                                    <p:cond delay="200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7" fill="hold">
                            <p:stCondLst>
                              <p:cond delay="8500"/>
                            </p:stCondLst>
                            <p:childTnLst>
                              <p:par>
                                <p:cTn id="28" presetID="2" presetClass="entr" presetSubtype="2" fill="hold" grpId="2" nodeType="afterEffect">
                                  <p:stCondLst>
                                    <p:cond delay="200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par>
                          <p:cTn id="32" fill="hold">
                            <p:stCondLst>
                              <p:cond delay="11000"/>
                            </p:stCondLst>
                            <p:childTnLst>
                              <p:par>
                                <p:cTn id="33" presetID="16" presetClass="entr" presetSubtype="37" fill="hold" grpId="1"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outVertical)">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par>
                          <p:cTn id="36" fill="hold">
                            <p:stCondLst>
                              <p:cond delay="11500"/>
                            </p:stCondLst>
                            <p:childTnLst>
                              <p:par>
                                <p:cTn id="37" presetID="2" presetClass="entr" presetSubtype="2" fill="hold" grpId="1" nodeType="afterEffect">
                                  <p:stCondLst>
                                    <p:cond delay="200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par>
                          <p:cTn id="41" fill="hold">
                            <p:stCondLst>
                              <p:cond delay="14000"/>
                            </p:stCondLst>
                            <p:childTnLst>
                              <p:par>
                                <p:cTn id="42" presetID="2" presetClass="entr" presetSubtype="2" fill="hold" grpId="1" nodeType="afterEffect">
                                  <p:stCondLst>
                                    <p:cond delay="200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childTnLst>
                          </p:cTn>
                        </p:par>
                        <p:par>
                          <p:cTn id="46" fill="hold">
                            <p:stCondLst>
                              <p:cond delay="16500"/>
                            </p:stCondLst>
                            <p:childTnLst>
                              <p:par>
                                <p:cTn id="47" presetID="16" presetClass="entr" presetSubtype="37"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Vertical)">
                                      <p:cBhvr>
                                        <p:cTn id="49" dur="5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par>
                          <p:cTn id="50" fill="hold">
                            <p:stCondLst>
                              <p:cond delay="17000"/>
                            </p:stCondLst>
                            <p:childTnLst>
                              <p:par>
                                <p:cTn id="51" presetID="2" presetClass="entr" presetSubtype="2" fill="hold" grpId="0" nodeType="afterEffect">
                                  <p:stCondLst>
                                    <p:cond delay="200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additive="base">
                                        <p:cTn id="5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par>
                          <p:cTn id="55" fill="hold">
                            <p:stCondLst>
                              <p:cond delay="19500"/>
                            </p:stCondLst>
                            <p:childTnLst>
                              <p:par>
                                <p:cTn id="56" presetID="2" presetClass="entr" presetSubtype="2" fill="hold" grpId="0" nodeType="afterEffect">
                                  <p:stCondLst>
                                    <p:cond delay="2000"/>
                                  </p:stCondLst>
                                  <p:childTnLst>
                                    <p:set>
                                      <p:cBhvr>
                                        <p:cTn id="57" dur="1" fill="hold">
                                          <p:stCondLst>
                                            <p:cond delay="0"/>
                                          </p:stCondLst>
                                        </p:cTn>
                                        <p:tgtEl>
                                          <p:spTgt spid="4">
                                            <p:txEl>
                                              <p:pRg st="0" end="0"/>
                                            </p:txEl>
                                          </p:spTgt>
                                        </p:tgtEl>
                                        <p:attrNameLst>
                                          <p:attrName>style.visibility</p:attrName>
                                        </p:attrNameLst>
                                      </p:cBhvr>
                                      <p:to>
                                        <p:strVal val="visible"/>
                                      </p:to>
                                    </p:set>
                                    <p:anim calcmode="lin" valueType="num">
                                      <p:cBhvr additive="base">
                                        <p:cTn id="5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P spid="4" grpId="0" build="p" autoUpdateAnimBg="0" advAuto="2000"/>
      <p:bldP spid="4" grpId="1" build="p" autoUpdateAnimBg="0" advAuto="2000"/>
      <p:bldP spid="4" grpId="2" build="p" autoUpdateAnimBg="0" advAuto="2000"/>
      <p:bldP spid="4" grpId="3" build="p" autoUpdateAnimBg="0" advAuto="200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20834" name="Package" r:id="rId5" imgW="1343160" imgH="485640" progId="Package">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56BC5B2-4E8A-4AAD-B3B6-0753A0E3F49F}"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2"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2"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2"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2"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2"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2"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1"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1"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1"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1"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1"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1"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9" fill="hold">
                            <p:stCondLst>
                              <p:cond delay="9000"/>
                            </p:stCondLst>
                            <p:childTnLst>
                              <p:par>
                                <p:cTn id="80" presetID="16" presetClass="entr" presetSubtype="37"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arn(outVertical)">
                                      <p:cBhvr>
                                        <p:cTn id="82" dur="500"/>
                                        <p:tgtEl>
                                          <p:spTgt spid="2"/>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9500"/>
                            </p:stCondLst>
                            <p:childTnLst>
                              <p:par>
                                <p:cTn id="84" presetID="2" presetClass="entr" presetSubtype="2" fill="hold" grpId="0" nodeType="afterEffect">
                                  <p:stCondLst>
                                    <p:cond delay="2000"/>
                                  </p:stCondLst>
                                  <p:childTnLst>
                                    <p:set>
                                      <p:cBhvr>
                                        <p:cTn id="85" dur="1" fill="hold">
                                          <p:stCondLst>
                                            <p:cond delay="0"/>
                                          </p:stCondLst>
                                        </p:cTn>
                                        <p:tgtEl>
                                          <p:spTgt spid="3">
                                            <p:txEl>
                                              <p:pRg st="0" end="0"/>
                                            </p:txEl>
                                          </p:spTgt>
                                        </p:tgtEl>
                                        <p:attrNameLst>
                                          <p:attrName>style.visibility</p:attrName>
                                        </p:attrNameLst>
                                      </p:cBhvr>
                                      <p:to>
                                        <p:strVal val="visible"/>
                                      </p:to>
                                    </p:set>
                                    <p:anim calcmode="lin" valueType="num">
                                      <p:cBhvr additive="base">
                                        <p:cTn id="8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0" nodeType="withEffect">
                                  <p:stCondLst>
                                    <p:cond delay="2000"/>
                                  </p:stCondLst>
                                  <p:childTnLst>
                                    <p:set>
                                      <p:cBhvr>
                                        <p:cTn id="89" dur="1" fill="hold">
                                          <p:stCondLst>
                                            <p:cond delay="0"/>
                                          </p:stCondLst>
                                        </p:cTn>
                                        <p:tgtEl>
                                          <p:spTgt spid="3">
                                            <p:txEl>
                                              <p:pRg st="1" end="1"/>
                                            </p:txEl>
                                          </p:spTgt>
                                        </p:tgtEl>
                                        <p:attrNameLst>
                                          <p:attrName>style.visibility</p:attrName>
                                        </p:attrNameLst>
                                      </p:cBhvr>
                                      <p:to>
                                        <p:strVal val="visible"/>
                                      </p:to>
                                    </p:set>
                                    <p:anim calcmode="lin" valueType="num">
                                      <p:cBhvr additive="base">
                                        <p:cTn id="9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0" nodeType="withEffect">
                                  <p:stCondLst>
                                    <p:cond delay="2000"/>
                                  </p:stCondLst>
                                  <p:childTnLst>
                                    <p:set>
                                      <p:cBhvr>
                                        <p:cTn id="93" dur="1" fill="hold">
                                          <p:stCondLst>
                                            <p:cond delay="0"/>
                                          </p:stCondLst>
                                        </p:cTn>
                                        <p:tgtEl>
                                          <p:spTgt spid="3">
                                            <p:txEl>
                                              <p:pRg st="2" end="2"/>
                                            </p:txEl>
                                          </p:spTgt>
                                        </p:tgtEl>
                                        <p:attrNameLst>
                                          <p:attrName>style.visibility</p:attrName>
                                        </p:attrNameLst>
                                      </p:cBhvr>
                                      <p:to>
                                        <p:strVal val="visible"/>
                                      </p:to>
                                    </p:set>
                                    <p:anim calcmode="lin" valueType="num">
                                      <p:cBhvr additive="base">
                                        <p:cTn id="9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par>
                                <p:cTn id="96" presetID="2" presetClass="entr" presetSubtype="2" fill="hold" grpId="0" nodeType="withEffect">
                                  <p:stCondLst>
                                    <p:cond delay="2000"/>
                                  </p:stCondLst>
                                  <p:childTnLst>
                                    <p:set>
                                      <p:cBhvr>
                                        <p:cTn id="97" dur="1" fill="hold">
                                          <p:stCondLst>
                                            <p:cond delay="0"/>
                                          </p:stCondLst>
                                        </p:cTn>
                                        <p:tgtEl>
                                          <p:spTgt spid="3">
                                            <p:txEl>
                                              <p:pRg st="3" end="3"/>
                                            </p:txEl>
                                          </p:spTgt>
                                        </p:tgtEl>
                                        <p:attrNameLst>
                                          <p:attrName>style.visibility</p:attrName>
                                        </p:attrNameLst>
                                      </p:cBhvr>
                                      <p:to>
                                        <p:strVal val="visible"/>
                                      </p:to>
                                    </p:set>
                                    <p:anim calcmode="lin" valueType="num">
                                      <p:cBhvr additive="base">
                                        <p:cTn id="9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0" nodeType="withEffect">
                                  <p:stCondLst>
                                    <p:cond delay="2000"/>
                                  </p:stCondLst>
                                  <p:childTnLst>
                                    <p:set>
                                      <p:cBhvr>
                                        <p:cTn id="101" dur="1" fill="hold">
                                          <p:stCondLst>
                                            <p:cond delay="0"/>
                                          </p:stCondLst>
                                        </p:cTn>
                                        <p:tgtEl>
                                          <p:spTgt spid="3">
                                            <p:txEl>
                                              <p:pRg st="4" end="4"/>
                                            </p:txEl>
                                          </p:spTgt>
                                        </p:tgtEl>
                                        <p:attrNameLst>
                                          <p:attrName>style.visibility</p:attrName>
                                        </p:attrNameLst>
                                      </p:cBhvr>
                                      <p:to>
                                        <p:strVal val="visible"/>
                                      </p:to>
                                    </p:set>
                                    <p:anim calcmode="lin" valueType="num">
                                      <p:cBhvr additive="base">
                                        <p:cTn id="10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p:oleObj spid="_x0000_s121858" name="Package" r:id="rId5" imgW="1343160" imgH="485640" progId="Package">
              <p:embed/>
            </p:oleObj>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72A23EDA-8E6B-4760-8A89-8060E2D4833C}" type="datetime1">
              <a:rPr lang="en-US" smtClean="0"/>
              <a:pPr/>
              <a:t>8/1/2010</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2"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2"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2"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2"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2"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2"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1"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1"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1"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1"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1"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1"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9" fill="hold">
                            <p:stCondLst>
                              <p:cond delay="9000"/>
                            </p:stCondLst>
                            <p:childTnLst>
                              <p:par>
                                <p:cTn id="80" presetID="16" presetClass="entr" presetSubtype="37"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arn(outVertical)">
                                      <p:cBhvr>
                                        <p:cTn id="82" dur="500"/>
                                        <p:tgtEl>
                                          <p:spTgt spid="2"/>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9500"/>
                            </p:stCondLst>
                            <p:childTnLst>
                              <p:par>
                                <p:cTn id="84" presetID="2" presetClass="entr" presetSubtype="2" fill="hold" grpId="0" nodeType="afterEffect">
                                  <p:stCondLst>
                                    <p:cond delay="2000"/>
                                  </p:stCondLst>
                                  <p:childTnLst>
                                    <p:set>
                                      <p:cBhvr>
                                        <p:cTn id="85" dur="1" fill="hold">
                                          <p:stCondLst>
                                            <p:cond delay="0"/>
                                          </p:stCondLst>
                                        </p:cTn>
                                        <p:tgtEl>
                                          <p:spTgt spid="3">
                                            <p:txEl>
                                              <p:pRg st="0" end="0"/>
                                            </p:txEl>
                                          </p:spTgt>
                                        </p:tgtEl>
                                        <p:attrNameLst>
                                          <p:attrName>style.visibility</p:attrName>
                                        </p:attrNameLst>
                                      </p:cBhvr>
                                      <p:to>
                                        <p:strVal val="visible"/>
                                      </p:to>
                                    </p:set>
                                    <p:anim calcmode="lin" valueType="num">
                                      <p:cBhvr additive="base">
                                        <p:cTn id="8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0" nodeType="withEffect">
                                  <p:stCondLst>
                                    <p:cond delay="2000"/>
                                  </p:stCondLst>
                                  <p:childTnLst>
                                    <p:set>
                                      <p:cBhvr>
                                        <p:cTn id="89" dur="1" fill="hold">
                                          <p:stCondLst>
                                            <p:cond delay="0"/>
                                          </p:stCondLst>
                                        </p:cTn>
                                        <p:tgtEl>
                                          <p:spTgt spid="3">
                                            <p:txEl>
                                              <p:pRg st="1" end="1"/>
                                            </p:txEl>
                                          </p:spTgt>
                                        </p:tgtEl>
                                        <p:attrNameLst>
                                          <p:attrName>style.visibility</p:attrName>
                                        </p:attrNameLst>
                                      </p:cBhvr>
                                      <p:to>
                                        <p:strVal val="visible"/>
                                      </p:to>
                                    </p:set>
                                    <p:anim calcmode="lin" valueType="num">
                                      <p:cBhvr additive="base">
                                        <p:cTn id="9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0" nodeType="withEffect">
                                  <p:stCondLst>
                                    <p:cond delay="2000"/>
                                  </p:stCondLst>
                                  <p:childTnLst>
                                    <p:set>
                                      <p:cBhvr>
                                        <p:cTn id="93" dur="1" fill="hold">
                                          <p:stCondLst>
                                            <p:cond delay="0"/>
                                          </p:stCondLst>
                                        </p:cTn>
                                        <p:tgtEl>
                                          <p:spTgt spid="3">
                                            <p:txEl>
                                              <p:pRg st="2" end="2"/>
                                            </p:txEl>
                                          </p:spTgt>
                                        </p:tgtEl>
                                        <p:attrNameLst>
                                          <p:attrName>style.visibility</p:attrName>
                                        </p:attrNameLst>
                                      </p:cBhvr>
                                      <p:to>
                                        <p:strVal val="visible"/>
                                      </p:to>
                                    </p:set>
                                    <p:anim calcmode="lin" valueType="num">
                                      <p:cBhvr additive="base">
                                        <p:cTn id="9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par>
                                <p:cTn id="96" presetID="2" presetClass="entr" presetSubtype="2" fill="hold" grpId="0" nodeType="withEffect">
                                  <p:stCondLst>
                                    <p:cond delay="2000"/>
                                  </p:stCondLst>
                                  <p:childTnLst>
                                    <p:set>
                                      <p:cBhvr>
                                        <p:cTn id="97" dur="1" fill="hold">
                                          <p:stCondLst>
                                            <p:cond delay="0"/>
                                          </p:stCondLst>
                                        </p:cTn>
                                        <p:tgtEl>
                                          <p:spTgt spid="3">
                                            <p:txEl>
                                              <p:pRg st="3" end="3"/>
                                            </p:txEl>
                                          </p:spTgt>
                                        </p:tgtEl>
                                        <p:attrNameLst>
                                          <p:attrName>style.visibility</p:attrName>
                                        </p:attrNameLst>
                                      </p:cBhvr>
                                      <p:to>
                                        <p:strVal val="visible"/>
                                      </p:to>
                                    </p:set>
                                    <p:anim calcmode="lin" valueType="num">
                                      <p:cBhvr additive="base">
                                        <p:cTn id="9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0" nodeType="withEffect">
                                  <p:stCondLst>
                                    <p:cond delay="2000"/>
                                  </p:stCondLst>
                                  <p:childTnLst>
                                    <p:set>
                                      <p:cBhvr>
                                        <p:cTn id="101" dur="1" fill="hold">
                                          <p:stCondLst>
                                            <p:cond delay="0"/>
                                          </p:stCondLst>
                                        </p:cTn>
                                        <p:tgtEl>
                                          <p:spTgt spid="3">
                                            <p:txEl>
                                              <p:pRg st="4" end="4"/>
                                            </p:txEl>
                                          </p:spTgt>
                                        </p:tgtEl>
                                        <p:attrNameLst>
                                          <p:attrName>style.visibility</p:attrName>
                                        </p:attrNameLst>
                                      </p:cBhvr>
                                      <p:to>
                                        <p:strVal val="visible"/>
                                      </p:to>
                                    </p:set>
                                    <p:anim calcmode="lin" valueType="num">
                                      <p:cBhvr additive="base">
                                        <p:cTn id="10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8/1/2010</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par>
                          <p:cTn id="8" fill="hold">
                            <p:stCondLst>
                              <p:cond delay="500"/>
                            </p:stCondLst>
                            <p:childTnLst>
                              <p:par>
                                <p:cTn id="9" presetID="2" presetClass="entr" presetSubtype="2" fill="hold" grpId="3"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par>
                                <p:cTn id="13" presetID="2" presetClass="entr" presetSubtype="2" fill="hold" grpId="3"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par>
                                <p:cTn id="17" presetID="2" presetClass="entr" presetSubtype="2" fill="hold" grpId="3"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par>
                                <p:cTn id="21" presetID="2" presetClass="entr" presetSubtype="2" fill="hold" grpId="3"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par>
                                <p:cTn id="25" presetID="2" presetClass="entr" presetSubtype="2" fill="hold" grpId="3"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CAMERA.WAV"/>
                                        </p:tgtEl>
                                      </p:cMediaNode>
                                    </p:audio>
                                  </p:subTnLst>
                                </p:cTn>
                              </p:par>
                            </p:childTnLst>
                          </p:cTn>
                        </p:par>
                        <p:par>
                          <p:cTn id="29" fill="hold">
                            <p:stCondLst>
                              <p:cond delay="3000"/>
                            </p:stCondLst>
                            <p:childTnLst>
                              <p:par>
                                <p:cTn id="30" presetID="2" presetClass="entr" presetSubtype="2" fill="hold" grpId="3"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1" name="CAMERA.WAV"/>
                                        </p:tgtEl>
                                      </p:cMediaNode>
                                    </p:audio>
                                  </p:subTnLst>
                                </p:cTn>
                              </p:par>
                            </p:childTnLst>
                          </p:cTn>
                        </p:par>
                        <p:par>
                          <p:cTn id="34" fill="hold">
                            <p:stCondLst>
                              <p:cond delay="5500"/>
                            </p:stCondLst>
                            <p:childTnLst>
                              <p:par>
                                <p:cTn id="35" presetID="16" presetClass="entr" presetSubtype="37" fill="hold" grpId="2"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1" name="CAMERA.WAV"/>
                                        </p:tgtEl>
                                      </p:cMediaNode>
                                    </p:audio>
                                  </p:subTnLst>
                                </p:cTn>
                              </p:par>
                            </p:childTnLst>
                          </p:cTn>
                        </p:par>
                        <p:par>
                          <p:cTn id="38" fill="hold">
                            <p:stCondLst>
                              <p:cond delay="6000"/>
                            </p:stCondLst>
                            <p:childTnLst>
                              <p:par>
                                <p:cTn id="39" presetID="2" presetClass="entr" presetSubtype="2" fill="hold" grpId="2"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1" name="CAMERA.WAV"/>
                                        </p:tgtEl>
                                      </p:cMediaNode>
                                    </p:audio>
                                  </p:subTnLst>
                                </p:cTn>
                              </p:par>
                              <p:par>
                                <p:cTn id="43" presetID="2" presetClass="entr" presetSubtype="2" fill="hold" grpId="2"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1" name="CAMERA.WAV"/>
                                        </p:tgtEl>
                                      </p:cMediaNode>
                                    </p:audio>
                                  </p:subTnLst>
                                </p:cTn>
                              </p:par>
                              <p:par>
                                <p:cTn id="47" presetID="2" presetClass="entr" presetSubtype="2" fill="hold" grpId="2"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 name="CAMERA.WAV"/>
                                        </p:tgtEl>
                                      </p:cMediaNode>
                                    </p:audio>
                                  </p:subTnLst>
                                </p:cTn>
                              </p:par>
                              <p:par>
                                <p:cTn id="51" presetID="2" presetClass="entr" presetSubtype="2" fill="hold" grpId="2"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1" name="CAMERA.WAV"/>
                                        </p:tgtEl>
                                      </p:cMediaNode>
                                    </p:audio>
                                  </p:subTnLst>
                                </p:cTn>
                              </p:par>
                              <p:par>
                                <p:cTn id="55" presetID="2" presetClass="entr" presetSubtype="2" fill="hold" grpId="2"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1" name="CAMERA.WAV"/>
                                        </p:tgtEl>
                                      </p:cMediaNode>
                                    </p:audio>
                                  </p:subTnLst>
                                </p:cTn>
                              </p:par>
                            </p:childTnLst>
                          </p:cTn>
                        </p:par>
                        <p:par>
                          <p:cTn id="59" fill="hold">
                            <p:stCondLst>
                              <p:cond delay="8500"/>
                            </p:stCondLst>
                            <p:childTnLst>
                              <p:par>
                                <p:cTn id="60" presetID="2" presetClass="entr" presetSubtype="2" fill="hold" grpId="2"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1" name="CAMERA.WAV"/>
                                        </p:tgtEl>
                                      </p:cMediaNode>
                                    </p:audio>
                                  </p:subTnLst>
                                </p:cTn>
                              </p:par>
                            </p:childTnLst>
                          </p:cTn>
                        </p:par>
                        <p:par>
                          <p:cTn id="64" fill="hold">
                            <p:stCondLst>
                              <p:cond delay="11000"/>
                            </p:stCondLst>
                            <p:childTnLst>
                              <p:par>
                                <p:cTn id="65" presetID="16" presetClass="entr" presetSubtype="37" fill="hold" grpId="1"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outVertical)">
                                      <p:cBhvr>
                                        <p:cTn id="67" dur="5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1" name="CAMERA.WAV"/>
                                        </p:tgtEl>
                                      </p:cMediaNode>
                                    </p:audio>
                                  </p:subTnLst>
                                </p:cTn>
                              </p:par>
                            </p:childTnLst>
                          </p:cTn>
                        </p:par>
                        <p:par>
                          <p:cTn id="68" fill="hold">
                            <p:stCondLst>
                              <p:cond delay="11500"/>
                            </p:stCondLst>
                            <p:childTnLst>
                              <p:par>
                                <p:cTn id="69" presetID="2" presetClass="entr" presetSubtype="2" fill="hold" grpId="1" nodeType="afterEffect">
                                  <p:stCondLst>
                                    <p:cond delay="200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 name="CAMERA.WAV"/>
                                        </p:tgtEl>
                                      </p:cMediaNode>
                                    </p:audio>
                                  </p:subTnLst>
                                </p:cTn>
                              </p:par>
                              <p:par>
                                <p:cTn id="73" presetID="2" presetClass="entr" presetSubtype="2" fill="hold" grpId="1" nodeType="withEffect">
                                  <p:stCondLst>
                                    <p:cond delay="200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1" name="CAMERA.WAV"/>
                                        </p:tgtEl>
                                      </p:cMediaNode>
                                    </p:audio>
                                  </p:subTnLst>
                                </p:cTn>
                              </p:par>
                              <p:par>
                                <p:cTn id="77" presetID="2" presetClass="entr" presetSubtype="2" fill="hold" grpId="1" nodeType="withEffect">
                                  <p:stCondLst>
                                    <p:cond delay="200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 name="CAMERA.WAV"/>
                                        </p:tgtEl>
                                      </p:cMediaNode>
                                    </p:audio>
                                  </p:subTnLst>
                                </p:cTn>
                              </p:par>
                              <p:par>
                                <p:cTn id="81" presetID="2" presetClass="entr" presetSubtype="2" fill="hold" grpId="1" nodeType="withEffect">
                                  <p:stCondLst>
                                    <p:cond delay="2000"/>
                                  </p:stCondLst>
                                  <p:childTnLst>
                                    <p:set>
                                      <p:cBhvr>
                                        <p:cTn id="82" dur="1" fill="hold">
                                          <p:stCondLst>
                                            <p:cond delay="0"/>
                                          </p:stCondLst>
                                        </p:cTn>
                                        <p:tgtEl>
                                          <p:spTgt spid="3">
                                            <p:txEl>
                                              <p:pRg st="3" end="3"/>
                                            </p:txEl>
                                          </p:spTgt>
                                        </p:tgtEl>
                                        <p:attrNameLst>
                                          <p:attrName>style.visibility</p:attrName>
                                        </p:attrNameLst>
                                      </p:cBhvr>
                                      <p:to>
                                        <p:strVal val="visible"/>
                                      </p:to>
                                    </p:set>
                                    <p:anim calcmode="lin" valueType="num">
                                      <p:cBhvr additive="base">
                                        <p:cTn id="8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1" name="CAMERA.WAV"/>
                                        </p:tgtEl>
                                      </p:cMediaNode>
                                    </p:audio>
                                  </p:subTnLst>
                                </p:cTn>
                              </p:par>
                              <p:par>
                                <p:cTn id="85" presetID="2" presetClass="entr" presetSubtype="2" fill="hold" grpId="1" nodeType="withEffect">
                                  <p:stCondLst>
                                    <p:cond delay="2000"/>
                                  </p:stCondLst>
                                  <p:childTnLst>
                                    <p:set>
                                      <p:cBhvr>
                                        <p:cTn id="86" dur="1" fill="hold">
                                          <p:stCondLst>
                                            <p:cond delay="0"/>
                                          </p:stCondLst>
                                        </p:cTn>
                                        <p:tgtEl>
                                          <p:spTgt spid="3">
                                            <p:txEl>
                                              <p:pRg st="4" end="4"/>
                                            </p:txEl>
                                          </p:spTgt>
                                        </p:tgtEl>
                                        <p:attrNameLst>
                                          <p:attrName>style.visibility</p:attrName>
                                        </p:attrNameLst>
                                      </p:cBhvr>
                                      <p:to>
                                        <p:strVal val="visible"/>
                                      </p:to>
                                    </p:set>
                                    <p:anim calcmode="lin" valueType="num">
                                      <p:cBhvr additive="base">
                                        <p:cTn id="8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1" name="CAMERA.WAV"/>
                                        </p:tgtEl>
                                      </p:cMediaNode>
                                    </p:audio>
                                  </p:subTnLst>
                                </p:cTn>
                              </p:par>
                            </p:childTnLst>
                          </p:cTn>
                        </p:par>
                        <p:par>
                          <p:cTn id="89" fill="hold">
                            <p:stCondLst>
                              <p:cond delay="14000"/>
                            </p:stCondLst>
                            <p:childTnLst>
                              <p:par>
                                <p:cTn id="90" presetID="2" presetClass="entr" presetSubtype="2" fill="hold" grpId="1" nodeType="afterEffect">
                                  <p:stCondLst>
                                    <p:cond delay="2000"/>
                                  </p:stCondLst>
                                  <p:childTnLst>
                                    <p:set>
                                      <p:cBhvr>
                                        <p:cTn id="91" dur="1" fill="hold">
                                          <p:stCondLst>
                                            <p:cond delay="0"/>
                                          </p:stCondLst>
                                        </p:cTn>
                                        <p:tgtEl>
                                          <p:spTgt spid="4">
                                            <p:txEl>
                                              <p:pRg st="0" end="0"/>
                                            </p:txEl>
                                          </p:spTgt>
                                        </p:tgtEl>
                                        <p:attrNameLst>
                                          <p:attrName>style.visibility</p:attrName>
                                        </p:attrNameLst>
                                      </p:cBhvr>
                                      <p:to>
                                        <p:strVal val="visible"/>
                                      </p:to>
                                    </p:set>
                                    <p:anim calcmode="lin" valueType="num">
                                      <p:cBhvr additive="base">
                                        <p:cTn id="9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1" name="CAMERA.WAV"/>
                                        </p:tgtEl>
                                      </p:cMediaNode>
                                    </p:audio>
                                  </p:subTnLst>
                                </p:cTn>
                              </p:par>
                            </p:childTnLst>
                          </p:cTn>
                        </p:par>
                        <p:par>
                          <p:cTn id="94" fill="hold">
                            <p:stCondLst>
                              <p:cond delay="16500"/>
                            </p:stCondLst>
                            <p:childTnLst>
                              <p:par>
                                <p:cTn id="95" presetID="16" presetClass="entr" presetSubtype="37"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outVertical)">
                                      <p:cBhvr>
                                        <p:cTn id="97" dur="500"/>
                                        <p:tgtEl>
                                          <p:spTgt spid="2"/>
                                        </p:tgtEl>
                                      </p:cBhvr>
                                    </p:animEffect>
                                  </p:childTnLst>
                                  <p:subTnLst>
                                    <p:audio>
                                      <p:cMediaNode>
                                        <p:cTn display="0" masterRel="sameClick">
                                          <p:stCondLst>
                                            <p:cond evt="begin" delay="0">
                                              <p:tn val="95"/>
                                            </p:cond>
                                          </p:stCondLst>
                                          <p:endCondLst>
                                            <p:cond evt="onStopAudio" delay="0">
                                              <p:tgtEl>
                                                <p:sldTgt/>
                                              </p:tgtEl>
                                            </p:cond>
                                          </p:endCondLst>
                                        </p:cTn>
                                        <p:tgtEl>
                                          <p:sndTgt r:embed="rId1" name="CAMERA.WAV"/>
                                        </p:tgtEl>
                                      </p:cMediaNode>
                                    </p:audio>
                                  </p:subTnLst>
                                </p:cTn>
                              </p:par>
                            </p:childTnLst>
                          </p:cTn>
                        </p:par>
                        <p:par>
                          <p:cTn id="98" fill="hold">
                            <p:stCondLst>
                              <p:cond delay="17000"/>
                            </p:stCondLst>
                            <p:childTnLst>
                              <p:par>
                                <p:cTn id="99" presetID="2" presetClass="entr" presetSubtype="2" fill="hold" grpId="0" nodeType="afterEffect">
                                  <p:stCondLst>
                                    <p:cond delay="2000"/>
                                  </p:stCondLst>
                                  <p:childTnLst>
                                    <p:set>
                                      <p:cBhvr>
                                        <p:cTn id="100" dur="1" fill="hold">
                                          <p:stCondLst>
                                            <p:cond delay="0"/>
                                          </p:stCondLst>
                                        </p:cTn>
                                        <p:tgtEl>
                                          <p:spTgt spid="3">
                                            <p:txEl>
                                              <p:pRg st="0" end="0"/>
                                            </p:txEl>
                                          </p:spTgt>
                                        </p:tgtEl>
                                        <p:attrNameLst>
                                          <p:attrName>style.visibility</p:attrName>
                                        </p:attrNameLst>
                                      </p:cBhvr>
                                      <p:to>
                                        <p:strVal val="visible"/>
                                      </p:to>
                                    </p:set>
                                    <p:anim calcmode="lin" valueType="num">
                                      <p:cBhvr additive="base">
                                        <p:cTn id="10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1" name="CAMERA.WAV"/>
                                        </p:tgtEl>
                                      </p:cMediaNode>
                                    </p:audio>
                                  </p:subTnLst>
                                </p:cTn>
                              </p:par>
                              <p:par>
                                <p:cTn id="103" presetID="2" presetClass="entr" presetSubtype="2" fill="hold" grpId="0" nodeType="withEffect">
                                  <p:stCondLst>
                                    <p:cond delay="2000"/>
                                  </p:stCondLst>
                                  <p:childTnLst>
                                    <p:set>
                                      <p:cBhvr>
                                        <p:cTn id="104" dur="1" fill="hold">
                                          <p:stCondLst>
                                            <p:cond delay="0"/>
                                          </p:stCondLst>
                                        </p:cTn>
                                        <p:tgtEl>
                                          <p:spTgt spid="3">
                                            <p:txEl>
                                              <p:pRg st="1" end="1"/>
                                            </p:txEl>
                                          </p:spTgt>
                                        </p:tgtEl>
                                        <p:attrNameLst>
                                          <p:attrName>style.visibility</p:attrName>
                                        </p:attrNameLst>
                                      </p:cBhvr>
                                      <p:to>
                                        <p:strVal val="visible"/>
                                      </p:to>
                                    </p:set>
                                    <p:anim calcmode="lin" valueType="num">
                                      <p:cBhvr additive="base">
                                        <p:cTn id="10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1" name="CAMERA.WAV"/>
                                        </p:tgtEl>
                                      </p:cMediaNode>
                                    </p:audio>
                                  </p:subTnLst>
                                </p:cTn>
                              </p:par>
                              <p:par>
                                <p:cTn id="107" presetID="2" presetClass="entr" presetSubtype="2" fill="hold" grpId="0" nodeType="withEffect">
                                  <p:stCondLst>
                                    <p:cond delay="2000"/>
                                  </p:stCondLst>
                                  <p:childTnLst>
                                    <p:set>
                                      <p:cBhvr>
                                        <p:cTn id="108" dur="1" fill="hold">
                                          <p:stCondLst>
                                            <p:cond delay="0"/>
                                          </p:stCondLst>
                                        </p:cTn>
                                        <p:tgtEl>
                                          <p:spTgt spid="3">
                                            <p:txEl>
                                              <p:pRg st="2" end="2"/>
                                            </p:txEl>
                                          </p:spTgt>
                                        </p:tgtEl>
                                        <p:attrNameLst>
                                          <p:attrName>style.visibility</p:attrName>
                                        </p:attrNameLst>
                                      </p:cBhvr>
                                      <p:to>
                                        <p:strVal val="visible"/>
                                      </p:to>
                                    </p:set>
                                    <p:anim calcmode="lin" valueType="num">
                                      <p:cBhvr additive="base">
                                        <p:cTn id="10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1" name="CAMERA.WAV"/>
                                        </p:tgtEl>
                                      </p:cMediaNode>
                                    </p:audio>
                                  </p:subTnLst>
                                </p:cTn>
                              </p:par>
                              <p:par>
                                <p:cTn id="111" presetID="2" presetClass="entr" presetSubtype="2" fill="hold" grpId="0" nodeType="withEffect">
                                  <p:stCondLst>
                                    <p:cond delay="2000"/>
                                  </p:stCondLst>
                                  <p:childTnLst>
                                    <p:set>
                                      <p:cBhvr>
                                        <p:cTn id="112" dur="1" fill="hold">
                                          <p:stCondLst>
                                            <p:cond delay="0"/>
                                          </p:stCondLst>
                                        </p:cTn>
                                        <p:tgtEl>
                                          <p:spTgt spid="3">
                                            <p:txEl>
                                              <p:pRg st="3" end="3"/>
                                            </p:txEl>
                                          </p:spTgt>
                                        </p:tgtEl>
                                        <p:attrNameLst>
                                          <p:attrName>style.visibility</p:attrName>
                                        </p:attrNameLst>
                                      </p:cBhvr>
                                      <p:to>
                                        <p:strVal val="visible"/>
                                      </p:to>
                                    </p:set>
                                    <p:anim calcmode="lin" valueType="num">
                                      <p:cBhvr additive="base">
                                        <p:cTn id="1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1" name="CAMERA.WAV"/>
                                        </p:tgtEl>
                                      </p:cMediaNode>
                                    </p:audio>
                                  </p:subTnLst>
                                </p:cTn>
                              </p:par>
                              <p:par>
                                <p:cTn id="115" presetID="2" presetClass="entr" presetSubtype="2" fill="hold" grpId="0" nodeType="withEffect">
                                  <p:stCondLst>
                                    <p:cond delay="2000"/>
                                  </p:stCondLst>
                                  <p:childTnLst>
                                    <p:set>
                                      <p:cBhvr>
                                        <p:cTn id="116" dur="1" fill="hold">
                                          <p:stCondLst>
                                            <p:cond delay="0"/>
                                          </p:stCondLst>
                                        </p:cTn>
                                        <p:tgtEl>
                                          <p:spTgt spid="3">
                                            <p:txEl>
                                              <p:pRg st="4" end="4"/>
                                            </p:txEl>
                                          </p:spTgt>
                                        </p:tgtEl>
                                        <p:attrNameLst>
                                          <p:attrName>style.visibility</p:attrName>
                                        </p:attrNameLst>
                                      </p:cBhvr>
                                      <p:to>
                                        <p:strVal val="visible"/>
                                      </p:to>
                                    </p:set>
                                    <p:anim calcmode="lin" valueType="num">
                                      <p:cBhvr additive="base">
                                        <p:cTn id="1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1" name="CAMERA.WAV"/>
                                        </p:tgtEl>
                                      </p:cMediaNode>
                                    </p:audio>
                                  </p:subTnLst>
                                </p:cTn>
                              </p:par>
                            </p:childTnLst>
                          </p:cTn>
                        </p:par>
                        <p:par>
                          <p:cTn id="119" fill="hold">
                            <p:stCondLst>
                              <p:cond delay="19500"/>
                            </p:stCondLst>
                            <p:childTnLst>
                              <p:par>
                                <p:cTn id="120" presetID="2" presetClass="entr" presetSubtype="2" fill="hold" grpId="0" nodeType="afterEffect">
                                  <p:stCondLst>
                                    <p:cond delay="2000"/>
                                  </p:stCondLst>
                                  <p:childTnLst>
                                    <p:set>
                                      <p:cBhvr>
                                        <p:cTn id="121" dur="1" fill="hold">
                                          <p:stCondLst>
                                            <p:cond delay="0"/>
                                          </p:stCondLst>
                                        </p:cTn>
                                        <p:tgtEl>
                                          <p:spTgt spid="4">
                                            <p:txEl>
                                              <p:pRg st="0" end="0"/>
                                            </p:txEl>
                                          </p:spTgt>
                                        </p:tgtEl>
                                        <p:attrNameLst>
                                          <p:attrName>style.visibility</p:attrName>
                                        </p:attrNameLst>
                                      </p:cBhvr>
                                      <p:to>
                                        <p:strVal val="visible"/>
                                      </p:to>
                                    </p:set>
                                    <p:anim calcmode="lin" valueType="num">
                                      <p:cBhvr additive="base">
                                        <p:cTn id="12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2" grpId="3" autoUpdateAnimBg="0"/>
      <p:bldP spid="3" grpId="0" build="p" autoUpdateAnimBg="0" advAuto="2000"/>
      <p:bldP spid="3" grpId="1" build="p" autoUpdateAnimBg="0" advAuto="2000"/>
      <p:bldP spid="3" grpId="2" build="p" autoUpdateAnimBg="0" advAuto="2000"/>
      <p:bldP spid="3" grpId="3" build="p" autoUpdateAnimBg="0" advAuto="2000"/>
      <p:bldP spid="4" grpId="0" build="p" autoUpdateAnimBg="0" advAuto="2000"/>
      <p:bldP spid="4" grpId="1" build="p" autoUpdateAnimBg="0" advAuto="2000"/>
      <p:bldP spid="4" grpId="2" build="p" autoUpdateAnimBg="0" advAuto="2000"/>
      <p:bldP spid="4" grpId="3" build="p" autoUpdateAnimBg="0" advAuto="200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p:oleObj spid="_x0000_s67586" name="Package" r:id="rId5" imgW="1343160" imgH="485640" progId="Package">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F81A291A-F3F0-4BB2-B8EA-1769783C89D5}" type="datetime1">
              <a:rPr lang="en-US" smtClean="0"/>
              <a:pPr/>
              <a:t>8/1/2010</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4220907F-78B9-4521-A57F-FF99858640EE}"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audio" Target="../media/audio1.wav"/><Relationship Id="rId2" Type="http://schemas.openxmlformats.org/officeDocument/2006/relationships/slideLayout" Target="../slideLayouts/slideLayout28.xml"/><Relationship Id="rId16" Type="http://schemas.openxmlformats.org/officeDocument/2006/relationships/vmlDrawing" Target="../drawings/vmlDrawing13.v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oleObject" Target="../embeddings/oleObject13.bin"/><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audio" Target="../media/audio1.wav"/><Relationship Id="rId2" Type="http://schemas.openxmlformats.org/officeDocument/2006/relationships/slideLayout" Target="../slideLayouts/slideLayout53.xml"/><Relationship Id="rId16" Type="http://schemas.openxmlformats.org/officeDocument/2006/relationships/vmlDrawing" Target="../drawings/vmlDrawing25.v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19" Type="http://schemas.openxmlformats.org/officeDocument/2006/relationships/oleObject" Target="../embeddings/oleObject25.bin"/><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oleObject" Target="../embeddings/oleObject35.bin"/><Relationship Id="rId2" Type="http://schemas.openxmlformats.org/officeDocument/2006/relationships/slideLayout" Target="../slideLayouts/slideLayout78.xml"/><Relationship Id="rId16" Type="http://schemas.openxmlformats.org/officeDocument/2006/relationships/image" Target="../media/image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audio" Target="../media/audio1.wav"/><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vmlDrawing" Target="../drawings/vmlDrawing35.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hyperlink" Target="http;/ethicsmatters.ne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A61C854C-7843-4400-88F9-B29526CA4AB4}" type="datetime1">
              <a:rPr lang="en-US" smtClean="0"/>
              <a:pPr/>
              <a:t>8/1/2010</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DA174BA6-CE66-4F21-8CDC-81F11282B258}"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9"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p:oleObj spid="_x0000_s58370" name="Package" r:id="rId20" imgW="1343160" imgH="485640" progId="Package">
              <p:embed/>
            </p:oleObj>
          </a:graphicData>
        </a:graphic>
      </p:graphicFrame>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p:split orient="vert"/>
    <p:sndAc>
      <p:stSnd>
        <p:snd r:embed="rId18" name="CAMERA.WAV"/>
      </p:stSnd>
    </p:sndAc>
  </p:transition>
  <p:timing>
    <p:tnLst>
      <p:par>
        <p:cTn id="1" dur="indefinite" restart="never" nodeType="tmRoot"/>
      </p:par>
    </p:tn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7652"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7653"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5DFC31C7-0D05-4AF3-BB48-88E51F84760D}" type="slidenum">
              <a:rPr lang="en-US"/>
              <a:pPr>
                <a:defRPr/>
              </a:pPr>
              <a:t>‹#›</a:t>
            </a:fld>
            <a:endParaRPr lang="en-US"/>
          </a:p>
        </p:txBody>
      </p:sp>
      <p:pic>
        <p:nvPicPr>
          <p:cNvPr id="27657" name="Picture 17"/>
          <p:cNvPicPr>
            <a:picLocks noChangeAspect="1" noChangeArrowheads="1"/>
          </p:cNvPicPr>
          <p:nvPr/>
        </p:nvPicPr>
        <p:blipFill>
          <a:blip r:embed="rId13"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split orient="vert"/>
  </p:transition>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A61C854C-7843-4400-88F9-B29526CA4AB4}" type="datetime1">
              <a:rPr lang="en-US" smtClean="0"/>
              <a:pPr/>
              <a:t>8/1/2010</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DA174BA6-CE66-4F21-8CDC-81F11282B258}"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8"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p:oleObj spid="_x0000_s71682" name="Package" r:id="rId19" imgW="1343160" imgH="485640" progId="Package">
              <p:embed/>
            </p:oleObj>
          </a:graphicData>
        </a:graphic>
      </p:graphicFrame>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ransition>
    <p:split orient="vert"/>
    <p:sndAc>
      <p:stSnd>
        <p:snd r:embed="rId17" name="CAMERA.WAV"/>
      </p:stSnd>
    </p:sndAc>
  </p:transition>
  <p:timing>
    <p:tnLst>
      <p:par>
        <p:cTn id="1" dur="indefinite" restart="never" nodeType="tmRoot"/>
      </p:par>
    </p:tn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A61C854C-7843-4400-88F9-B29526CA4AB4}" type="datetime1">
              <a:rPr lang="en-US" smtClean="0"/>
              <a:pPr/>
              <a:t>8/1/2010</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DA174BA6-CE66-4F21-8CDC-81F11282B258}"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8"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p:oleObj spid="_x0000_s100354" name="Package" r:id="rId19" imgW="1343160" imgH="485640" progId="Package">
              <p:embed/>
            </p:oleObj>
          </a:graphicData>
        </a:graphic>
      </p:graphicFrame>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ransition>
    <p:split orient="vert"/>
    <p:sndAc>
      <p:stSnd>
        <p:snd r:embed="rId17"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7"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7"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7"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7"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7"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7"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8/1/2010</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6"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p:oleObj spid="_x0000_s110594" name="Package" r:id="rId17" imgW="1343160" imgH="485640" progId="Package">
              <p:embed/>
            </p:oleObj>
          </a:graphicData>
        </a:graphic>
      </p:graphicFrame>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p:split orient="vert"/>
    <p:sndAc>
      <p:stSnd>
        <p:snd r:embed="rId1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5"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5"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5"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5"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5"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LargeButton.png">
            <a:hlinkClick r:id="rId14" action="ppaction://hlinkfile"/>
          </p:cNvPr>
          <p:cNvPicPr>
            <a:picLocks noChangeAspect="1"/>
          </p:cNvPicPr>
          <p:nvPr/>
        </p:nvPicPr>
        <p:blipFill>
          <a:blip r:embed="rId15" cstate="print"/>
          <a:srcRect/>
          <a:stretch>
            <a:fillRect/>
          </a:stretch>
        </p:blipFill>
        <p:spPr bwMode="auto">
          <a:xfrm>
            <a:off x="2794000" y="6172200"/>
            <a:ext cx="3606800" cy="685800"/>
          </a:xfrm>
          <a:prstGeom prst="rect">
            <a:avLst/>
          </a:prstGeom>
          <a:noFill/>
          <a:ln w="9525">
            <a:noFill/>
            <a:miter lim="800000"/>
            <a:headEnd/>
            <a:tailEnd/>
          </a:ln>
        </p:spPr>
      </p:pic>
      <p:pic>
        <p:nvPicPr>
          <p:cNvPr id="12" name="Picture 11" descr="LargeButton.png"/>
          <p:cNvPicPr>
            <a:picLocks noChangeAspect="1"/>
          </p:cNvPicPr>
          <p:nvPr/>
        </p:nvPicPr>
        <p:blipFill>
          <a:blip r:embed="rId15" cstate="print"/>
          <a:srcRect/>
          <a:stretch>
            <a:fillRect/>
          </a:stretch>
        </p:blipFill>
        <p:spPr bwMode="auto">
          <a:xfrm>
            <a:off x="7442200" y="6248400"/>
            <a:ext cx="1549400" cy="406400"/>
          </a:xfrm>
          <a:prstGeom prst="rect">
            <a:avLst/>
          </a:prstGeom>
          <a:noFill/>
          <a:ln w="9525">
            <a:noFill/>
            <a:miter lim="800000"/>
            <a:headEnd/>
            <a:tailEnd/>
          </a:ln>
        </p:spPr>
      </p:pic>
      <p:pic>
        <p:nvPicPr>
          <p:cNvPr id="13" name="Picture 12" descr="LargeButton.png"/>
          <p:cNvPicPr>
            <a:picLocks noChangeAspect="1"/>
          </p:cNvPicPr>
          <p:nvPr/>
        </p:nvPicPr>
        <p:blipFill>
          <a:blip r:embed="rId15" cstate="print"/>
          <a:srcRect/>
          <a:stretch>
            <a:fillRect/>
          </a:stretch>
        </p:blipFill>
        <p:spPr bwMode="auto">
          <a:xfrm>
            <a:off x="355600" y="6248400"/>
            <a:ext cx="1549400" cy="406400"/>
          </a:xfrm>
          <a:prstGeom prst="rect">
            <a:avLst/>
          </a:prstGeom>
          <a:noFill/>
          <a:ln w="9525">
            <a:noFill/>
            <a:miter lim="800000"/>
            <a:headEnd/>
            <a:tailEnd/>
          </a:ln>
        </p:spPr>
      </p:pic>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15" name="Title 1"/>
          <p:cNvSpPr txBox="1">
            <a:spLocks/>
          </p:cNvSpPr>
          <p:nvPr/>
        </p:nvSpPr>
        <p:spPr>
          <a:xfrm>
            <a:off x="685800" y="152400"/>
            <a:ext cx="8458200" cy="1066800"/>
          </a:xfrm>
          <a:prstGeom prst="rect">
            <a:avLst/>
          </a:prstGeom>
        </p:spPr>
        <p:txBody>
          <a:bodyPr/>
          <a:lstStyle>
            <a:lvl1pPr>
              <a:defRPr>
                <a:solidFill>
                  <a:srgbClr val="FFC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C000"/>
                </a:solidFill>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rgbClr val="FFC000"/>
              </a:solidFill>
              <a:effectLst/>
              <a:uLnTx/>
              <a:uFillTx/>
              <a:latin typeface="+mj-lt"/>
              <a:ea typeface="+mj-ea"/>
              <a:cs typeface="ＭＳ Ｐゴシック"/>
            </a:endParaRPr>
          </a:p>
        </p:txBody>
      </p:sp>
      <p:sp>
        <p:nvSpPr>
          <p:cNvPr id="16" name="Content Placeholder 2"/>
          <p:cNvSpPr txBox="1">
            <a:spLocks/>
          </p:cNvSpPr>
          <p:nvPr/>
        </p:nvSpPr>
        <p:spPr>
          <a:xfrm>
            <a:off x="838200" y="20574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marL="342900" marR="0" lvl="0" indent="-342900" algn="l" defTabSz="914400" rtl="0" eaLnBrk="0" fontAlgn="base" latinLnBrk="0" hangingPunct="0">
              <a:lnSpc>
                <a:spcPct val="100000"/>
              </a:lnSpc>
              <a:spcBef>
                <a:spcPct val="0"/>
              </a:spcBef>
              <a:spcAft>
                <a:spcPct val="20000"/>
              </a:spcAft>
              <a:buClr>
                <a:srgbClr val="173063"/>
              </a:buClr>
              <a:buSzTx/>
              <a:buFontTx/>
              <a:buNone/>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Click to edit Master text styles</a:t>
            </a:r>
          </a:p>
          <a:p>
            <a:pPr marL="114300" marR="0" lvl="1" indent="-227013" algn="l" defTabSz="914400" rtl="0" eaLnBrk="0" fontAlgn="base" latinLnBrk="0" hangingPunct="0">
              <a:lnSpc>
                <a:spcPct val="100000"/>
              </a:lnSpc>
              <a:spcBef>
                <a:spcPct val="20000"/>
              </a:spcBef>
              <a:spcAft>
                <a:spcPct val="0"/>
              </a:spcAft>
              <a:buClr>
                <a:srgbClr val="173063"/>
              </a:buClr>
              <a:buSzTx/>
              <a:buFont typeface="Times"/>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Second level</a:t>
            </a:r>
          </a:p>
          <a:p>
            <a:pPr marL="463550" marR="0" lvl="2" indent="-163513"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Third level</a:t>
            </a:r>
          </a:p>
          <a:p>
            <a:pPr marL="803275" marR="0" lvl="3" indent="-1651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Fourth level</a:t>
            </a:r>
          </a:p>
          <a:p>
            <a:pPr marL="1143000" marR="0" lvl="4" indent="-17462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Fifth level</a:t>
            </a:r>
            <a:endParaRPr kumimoji="0" lang="en-US" sz="2200" b="0"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7" name="Date Placeholder 3"/>
          <p:cNvSpPr txBox="1">
            <a:spLocks/>
          </p:cNvSpPr>
          <p:nvPr/>
        </p:nvSpPr>
        <p:spPr>
          <a:xfrm>
            <a:off x="5334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011D5C-3073-4AD1-83D9-1DBB77CE55B3}" type="datetime1">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8/1/2010</a:t>
            </a:fld>
            <a:endParaRPr kumimoji="0" lang="en-US" sz="2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8" name="Footer Placeholder 4"/>
          <p:cNvSpPr txBox="1">
            <a:spLocks/>
          </p:cNvSpPr>
          <p:nvPr/>
        </p:nvSpPr>
        <p:spPr>
          <a:xfrm>
            <a:off x="2743200" y="6248400"/>
            <a:ext cx="3733800" cy="457200"/>
          </a:xfrm>
          <a:prstGeom prst="rect">
            <a:avLst/>
          </a:prstGeom>
        </p:spPr>
        <p:txBody>
          <a:bodyPr anchor="ctr"/>
          <a:lstStyle>
            <a:lvl1pPr>
              <a:defRPr b="1" dirty="0" smtClean="0">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 Lawrence M. Hinman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http://ethicsmatters.net</a:t>
            </a:r>
            <a:endParaRPr kumimoji="0" lang="en-US" sz="1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9" name="Slide Number Placeholder 5"/>
          <p:cNvSpPr txBox="1">
            <a:spLocks/>
          </p:cNvSpPr>
          <p:nvPr/>
        </p:nvSpPr>
        <p:spPr>
          <a:xfrm>
            <a:off x="72390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9564577-F942-40EC-B321-2C3D12FBCA4D}" type="slidenum">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20"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1" name="Title Placeholder 20"/>
          <p:cNvSpPr>
            <a:spLocks noGrp="1"/>
          </p:cNvSpPr>
          <p:nvPr>
            <p:ph type="title"/>
          </p:nvPr>
        </p:nvSpPr>
        <p:spPr>
          <a:xfrm>
            <a:off x="0" y="0"/>
            <a:ext cx="9144000" cy="1143000"/>
          </a:xfrm>
          <a:prstGeom prst="rect">
            <a:avLst/>
          </a:prstGeom>
          <a:solidFill>
            <a:schemeClr val="bg2"/>
          </a:solidFill>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split orient="vert"/>
  </p:transition>
  <p:timing>
    <p:tnLst>
      <p:par>
        <p:cTn id="1" dur="indefinite" restart="never" nodeType="tmRoot"/>
      </p:par>
    </p:tnLst>
  </p:timing>
  <p:hf hdr="0"/>
  <p:txStyles>
    <p:titleStyle>
      <a:lvl1pPr algn="l" rtl="0" eaLnBrk="1" fontAlgn="base" hangingPunct="1">
        <a:spcBef>
          <a:spcPct val="0"/>
        </a:spcBef>
        <a:spcAft>
          <a:spcPct val="0"/>
        </a:spcAft>
        <a:defRPr sz="3200" b="1">
          <a:solidFill>
            <a:srgbClr val="FFC000"/>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audio" Target="../media/audio1.wav"/><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slide" Target="slide17.xml"/><Relationship Id="rId5"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audio" Target="../media/audio1.wav"/><Relationship Id="rId7" Type="http://schemas.openxmlformats.org/officeDocument/2006/relationships/slide" Target="slide30.xml"/><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 Id="rId9" Type="http://schemas.openxmlformats.org/officeDocument/2006/relationships/slide" Target="slide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princeton.edu/~psinger/" TargetMode="Externa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6000">
                <a:effectLst>
                  <a:outerShdw blurRad="38100" dist="38100" dir="2700000" algn="tl">
                    <a:srgbClr val="C0C0C0"/>
                  </a:outerShdw>
                </a:effectLst>
              </a:rPr>
              <a:t>Utilitarianism</a:t>
            </a:r>
          </a:p>
        </p:txBody>
      </p:sp>
      <p:sp>
        <p:nvSpPr>
          <p:cNvPr id="7" name="Subtitle 4"/>
          <p:cNvSpPr>
            <a:spLocks noGrp="1"/>
          </p:cNvSpPr>
          <p:nvPr>
            <p:ph type="subTitle" idx="1"/>
          </p:nvPr>
        </p:nvSpPr>
        <p:spPr>
          <a:xfrm>
            <a:off x="914400" y="2133600"/>
            <a:ext cx="7239000" cy="4114800"/>
          </a:xfrm>
        </p:spPr>
        <p:txBody>
          <a:bodyPr/>
          <a:lstStyle/>
          <a:p>
            <a:r>
              <a:rPr kumimoji="1" lang="en-US" sz="3200" b="1" dirty="0" smtClean="0"/>
              <a:t>Phil. </a:t>
            </a:r>
            <a:r>
              <a:rPr kumimoji="1" lang="en-US" sz="3200" b="1" dirty="0" smtClean="0"/>
              <a:t>321</a:t>
            </a:r>
            <a:br>
              <a:rPr kumimoji="1" lang="en-US" sz="3200" b="1" dirty="0" smtClean="0"/>
            </a:br>
            <a:r>
              <a:rPr kumimoji="1" lang="en-US" sz="3200" b="1" dirty="0" smtClean="0"/>
              <a:t>Social </a:t>
            </a:r>
            <a:r>
              <a:rPr kumimoji="1" lang="en-US" sz="3200" b="1" dirty="0" smtClean="0"/>
              <a:t>Ethics</a:t>
            </a:r>
          </a:p>
          <a:p>
            <a:r>
              <a:rPr kumimoji="1" lang="en-US" sz="2000" b="1" dirty="0" smtClean="0"/>
              <a:t>Summer 2010</a:t>
            </a:r>
            <a:endParaRPr kumimoji="1" lang="en-US" sz="2000" b="1" dirty="0" smtClean="0"/>
          </a:p>
          <a:p>
            <a:endParaRPr kumimoji="1" lang="en-US" sz="2800" b="1" dirty="0" smtClean="0"/>
          </a:p>
          <a:p>
            <a:pPr marL="0" indent="0"/>
            <a:r>
              <a:rPr lang="en-US" sz="2800" dirty="0" smtClean="0"/>
              <a:t>Lawrence M. Hinman</a:t>
            </a:r>
          </a:p>
          <a:p>
            <a:pPr marL="0" indent="0"/>
            <a:r>
              <a:rPr lang="en-US" sz="2000" dirty="0" smtClean="0"/>
              <a:t>Professor </a:t>
            </a:r>
            <a:r>
              <a:rPr lang="en-US" sz="2000" dirty="0" smtClean="0"/>
              <a:t>of Philosophy</a:t>
            </a:r>
          </a:p>
          <a:p>
            <a:pPr marL="0" indent="0"/>
            <a:r>
              <a:rPr lang="en-US" sz="2000" dirty="0" smtClean="0"/>
              <a:t>University of San Diego</a:t>
            </a:r>
          </a:p>
          <a:p>
            <a:endParaRPr kumimoji="1" lang="en-US" sz="2800" b="1" dirty="0" smtClean="0"/>
          </a:p>
          <a:p>
            <a:endParaRPr lang="en-US" dirty="0"/>
          </a:p>
        </p:txBody>
      </p:sp>
      <p:sp>
        <p:nvSpPr>
          <p:cNvPr id="3" name="Rectangle 26"/>
          <p:cNvSpPr>
            <a:spLocks noGrp="1" noChangeArrowheads="1"/>
          </p:cNvSpPr>
          <p:nvPr>
            <p:ph type="dt" sz="half" idx="10"/>
          </p:nvPr>
        </p:nvSpPr>
        <p:spPr/>
        <p:txBody>
          <a:bodyPr/>
          <a:lstStyle/>
          <a:p>
            <a:fld id="{80959F88-B8B9-4FE3-97D9-A87E9DEEFBE0}" type="datetime1">
              <a:rPr lang="en-US"/>
              <a:pPr/>
              <a:t>8/1/2010</a:t>
            </a:fld>
            <a:endParaRPr lang="en-US" b="0">
              <a:solidFill>
                <a:srgbClr val="000000"/>
              </a:solidFill>
            </a:endParaRPr>
          </a:p>
        </p:txBody>
      </p:sp>
      <p:sp>
        <p:nvSpPr>
          <p:cNvPr id="4" name="Rectangle 27"/>
          <p:cNvSpPr>
            <a:spLocks noGrp="1" noChangeArrowheads="1"/>
          </p:cNvSpPr>
          <p:nvPr>
            <p:ph type="ftr" sz="quarter" idx="11"/>
          </p:nvPr>
        </p:nvSpPr>
        <p:spPr/>
        <p:txBody>
          <a:bodyPr/>
          <a:lstStyle/>
          <a:p>
            <a:r>
              <a:rPr lang="en-US" dirty="0" smtClean="0"/>
              <a:t>Lawrence </a:t>
            </a:r>
            <a:r>
              <a:rPr lang="en-US" dirty="0"/>
              <a:t>M. Hinman</a:t>
            </a:r>
            <a:endParaRPr lang="en-US" b="0" dirty="0">
              <a:solidFill>
                <a:srgbClr val="000000"/>
              </a:solidFill>
            </a:endParaRPr>
          </a:p>
        </p:txBody>
      </p:sp>
      <p:sp>
        <p:nvSpPr>
          <p:cNvPr id="5" name="Rectangle 28"/>
          <p:cNvSpPr>
            <a:spLocks noGrp="1" noChangeArrowheads="1"/>
          </p:cNvSpPr>
          <p:nvPr>
            <p:ph type="sldNum" sz="quarter" idx="12"/>
          </p:nvPr>
        </p:nvSpPr>
        <p:spPr/>
        <p:txBody>
          <a:bodyPr/>
          <a:lstStyle/>
          <a:p>
            <a:fld id="{F6F7B886-1603-494F-80A5-AAAD8F4A7436}" type="slidenum">
              <a:rPr lang="en-US"/>
              <a:pPr/>
              <a:t>1</a:t>
            </a:fld>
            <a:endParaRPr lang="en-US" b="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73163" y="457200"/>
            <a:ext cx="7772400" cy="685800"/>
          </a:xfrm>
        </p:spPr>
        <p:txBody>
          <a:bodyPr/>
          <a:lstStyle/>
          <a:p>
            <a:r>
              <a:rPr lang="en-US"/>
              <a:t>Intrinsic Value</a:t>
            </a:r>
          </a:p>
        </p:txBody>
      </p:sp>
      <p:sp>
        <p:nvSpPr>
          <p:cNvPr id="15363" name="Rectangle 3"/>
          <p:cNvSpPr>
            <a:spLocks noGrp="1" noChangeArrowheads="1"/>
          </p:cNvSpPr>
          <p:nvPr>
            <p:ph idx="1"/>
          </p:nvPr>
        </p:nvSpPr>
        <p:spPr>
          <a:xfrm>
            <a:off x="1173163" y="1295400"/>
            <a:ext cx="7772400" cy="4648200"/>
          </a:xfrm>
        </p:spPr>
        <p:txBody>
          <a:bodyPr/>
          <a:lstStyle/>
          <a:p>
            <a:pPr>
              <a:lnSpc>
                <a:spcPct val="80000"/>
              </a:lnSpc>
            </a:pPr>
            <a:endParaRPr lang="en-US" sz="2400" dirty="0" smtClean="0"/>
          </a:p>
          <a:p>
            <a:pPr>
              <a:lnSpc>
                <a:spcPct val="80000"/>
              </a:lnSpc>
            </a:pPr>
            <a:r>
              <a:rPr lang="en-US" sz="2400" dirty="0" smtClean="0"/>
              <a:t>Many </a:t>
            </a:r>
            <a:r>
              <a:rPr lang="en-US" sz="2400" dirty="0"/>
              <a:t>things have </a:t>
            </a:r>
            <a:r>
              <a:rPr lang="en-US" sz="2400" i="1" dirty="0"/>
              <a:t>instrumental value</a:t>
            </a:r>
            <a:r>
              <a:rPr lang="en-US" sz="2400" dirty="0"/>
              <a:t>, that is, they have value as means to an end.  </a:t>
            </a:r>
          </a:p>
          <a:p>
            <a:pPr>
              <a:lnSpc>
                <a:spcPct val="80000"/>
              </a:lnSpc>
            </a:pPr>
            <a:r>
              <a:rPr lang="en-US" sz="2400" dirty="0"/>
              <a:t>However, there must be some things which are not merely instrumental, but have value in themselves.  This is what we call </a:t>
            </a:r>
            <a:r>
              <a:rPr lang="en-US" sz="2400" i="1" dirty="0"/>
              <a:t>intrinsic value</a:t>
            </a:r>
            <a:r>
              <a:rPr lang="en-US" sz="2400" dirty="0"/>
              <a:t>.</a:t>
            </a:r>
          </a:p>
          <a:p>
            <a:pPr>
              <a:lnSpc>
                <a:spcPct val="80000"/>
              </a:lnSpc>
            </a:pPr>
            <a:r>
              <a:rPr lang="en-US" sz="2400" dirty="0"/>
              <a:t>What has intrinsic value?  Four principal candidates:</a:t>
            </a:r>
          </a:p>
          <a:p>
            <a:pPr lvl="1">
              <a:lnSpc>
                <a:spcPct val="80000"/>
              </a:lnSpc>
            </a:pPr>
            <a:r>
              <a:rPr lang="en-US" sz="2000" dirty="0">
                <a:solidFill>
                  <a:schemeClr val="hlink"/>
                </a:solidFill>
              </a:rPr>
              <a:t>Pleasure</a:t>
            </a:r>
          </a:p>
          <a:p>
            <a:pPr lvl="2">
              <a:lnSpc>
                <a:spcPct val="80000"/>
              </a:lnSpc>
            </a:pPr>
            <a:r>
              <a:rPr lang="en-US" sz="1800" dirty="0"/>
              <a:t>Jeremy Bentham</a:t>
            </a:r>
          </a:p>
          <a:p>
            <a:pPr lvl="1">
              <a:lnSpc>
                <a:spcPct val="80000"/>
              </a:lnSpc>
            </a:pPr>
            <a:r>
              <a:rPr lang="en-US" sz="2000" dirty="0">
                <a:solidFill>
                  <a:schemeClr val="hlink"/>
                </a:solidFill>
              </a:rPr>
              <a:t>Happiness</a:t>
            </a:r>
          </a:p>
          <a:p>
            <a:pPr lvl="2">
              <a:lnSpc>
                <a:spcPct val="80000"/>
              </a:lnSpc>
            </a:pPr>
            <a:r>
              <a:rPr lang="en-US" sz="1800" dirty="0"/>
              <a:t>John Stuart Mill</a:t>
            </a:r>
          </a:p>
          <a:p>
            <a:pPr lvl="1">
              <a:lnSpc>
                <a:spcPct val="80000"/>
              </a:lnSpc>
            </a:pPr>
            <a:r>
              <a:rPr lang="en-US" sz="2000" dirty="0">
                <a:solidFill>
                  <a:schemeClr val="hlink"/>
                </a:solidFill>
              </a:rPr>
              <a:t>Ideals</a:t>
            </a:r>
          </a:p>
          <a:p>
            <a:pPr lvl="2">
              <a:lnSpc>
                <a:spcPct val="80000"/>
              </a:lnSpc>
            </a:pPr>
            <a:r>
              <a:rPr lang="en-US" sz="1800" dirty="0"/>
              <a:t>G. E. Moore</a:t>
            </a:r>
          </a:p>
          <a:p>
            <a:pPr lvl="1">
              <a:lnSpc>
                <a:spcPct val="80000"/>
              </a:lnSpc>
            </a:pPr>
            <a:r>
              <a:rPr lang="en-US" sz="2000" dirty="0">
                <a:solidFill>
                  <a:schemeClr val="hlink"/>
                </a:solidFill>
              </a:rPr>
              <a:t>Preferences</a:t>
            </a:r>
          </a:p>
          <a:p>
            <a:pPr lvl="2">
              <a:lnSpc>
                <a:spcPct val="80000"/>
              </a:lnSpc>
            </a:pPr>
            <a:r>
              <a:rPr lang="en-US" sz="1800" dirty="0"/>
              <a:t>Kenneth Arrow</a:t>
            </a:r>
          </a:p>
        </p:txBody>
      </p:sp>
      <p:sp>
        <p:nvSpPr>
          <p:cNvPr id="4" name="Date Placeholder 3"/>
          <p:cNvSpPr>
            <a:spLocks noGrp="1"/>
          </p:cNvSpPr>
          <p:nvPr>
            <p:ph type="dt" sz="half" idx="10"/>
          </p:nvPr>
        </p:nvSpPr>
        <p:spPr/>
        <p:txBody>
          <a:bodyPr/>
          <a:lstStyle/>
          <a:p>
            <a:fld id="{1385F4AC-BE74-4E7F-A686-0DF8DF93D94B}"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1481D7BC-75E7-4417-B430-7FB03C130D5F}" type="slidenum">
              <a:rPr lang="en-US"/>
              <a:pPr/>
              <a:t>10</a:t>
            </a:fld>
            <a:endParaRPr lang="en-US" b="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sz="2800" dirty="0"/>
              <a:t>Bentham believed that we should try to increase the overall amount of pleasure in the world.</a:t>
            </a:r>
          </a:p>
        </p:txBody>
      </p:sp>
      <p:sp>
        <p:nvSpPr>
          <p:cNvPr id="5" name="Date Placeholder 4"/>
          <p:cNvSpPr>
            <a:spLocks noGrp="1"/>
          </p:cNvSpPr>
          <p:nvPr>
            <p:ph type="dt" sz="half" idx="10"/>
          </p:nvPr>
        </p:nvSpPr>
        <p:spPr/>
        <p:txBody>
          <a:bodyPr/>
          <a:lstStyle/>
          <a:p>
            <a:fld id="{A9C398FC-F42E-463B-AE7C-D090EA09C5F8}"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927968F4-6486-464D-A32C-432236A32F85}" type="slidenum">
              <a:rPr lang="en-US"/>
              <a:pPr/>
              <a:t>11</a:t>
            </a:fld>
            <a:endParaRPr lang="en-US" b="0">
              <a:solidFill>
                <a:schemeClr val="tx1"/>
              </a:solidFill>
            </a:endParaRPr>
          </a:p>
        </p:txBody>
      </p:sp>
      <p:sp>
        <p:nvSpPr>
          <p:cNvPr id="11266" name="Rectangle 2"/>
          <p:cNvSpPr>
            <a:spLocks noGrp="1" noChangeArrowheads="1"/>
          </p:cNvSpPr>
          <p:nvPr>
            <p:ph type="title" idx="4294967295"/>
          </p:nvPr>
        </p:nvSpPr>
        <p:spPr>
          <a:xfrm>
            <a:off x="1371600" y="76200"/>
            <a:ext cx="7772400" cy="1143000"/>
          </a:xfrm>
        </p:spPr>
        <p:txBody>
          <a:bodyPr/>
          <a:lstStyle/>
          <a:p>
            <a:r>
              <a:rPr lang="en-US" dirty="0"/>
              <a:t>Jeremy Bentham</a:t>
            </a:r>
            <a:br>
              <a:rPr lang="en-US" dirty="0"/>
            </a:br>
            <a:r>
              <a:rPr lang="en-US" dirty="0"/>
              <a:t>1748-1832</a:t>
            </a:r>
          </a:p>
        </p:txBody>
      </p:sp>
      <p:pic>
        <p:nvPicPr>
          <p:cNvPr id="11270" name="Picture 6" descr="BENTHAM"/>
          <p:cNvPicPr>
            <a:picLocks noGrp="1" noChangeAspect="1" noChangeArrowheads="1"/>
          </p:cNvPicPr>
          <p:nvPr>
            <p:ph type="clipArt" sz="half" idx="4294967295"/>
          </p:nvPr>
        </p:nvPicPr>
        <p:blipFill>
          <a:blip r:embed="rId3" cstate="print"/>
          <a:stretch>
            <a:fillRect/>
          </a:stretch>
        </p:blipFill>
        <p:spPr>
          <a:xfrm>
            <a:off x="6961188" y="2133600"/>
            <a:ext cx="2182812" cy="3171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nSpc>
                <a:spcPct val="90000"/>
              </a:lnSpc>
            </a:pPr>
            <a:r>
              <a:rPr lang="en-US" b="1" dirty="0"/>
              <a:t>Definition: </a:t>
            </a:r>
            <a:r>
              <a:rPr lang="en-US" dirty="0"/>
              <a:t>The enjoyable feeling we experience when a state of deprivation is replaced by fulfillment.</a:t>
            </a:r>
          </a:p>
          <a:p>
            <a:pPr>
              <a:lnSpc>
                <a:spcPct val="90000"/>
              </a:lnSpc>
            </a:pPr>
            <a:r>
              <a:rPr lang="en-US" dirty="0"/>
              <a:t>Advantages</a:t>
            </a:r>
          </a:p>
          <a:p>
            <a:pPr lvl="1">
              <a:lnSpc>
                <a:spcPct val="90000"/>
              </a:lnSpc>
            </a:pPr>
            <a:r>
              <a:rPr lang="en-US" dirty="0"/>
              <a:t>Easy to quantify</a:t>
            </a:r>
          </a:p>
          <a:p>
            <a:pPr lvl="1">
              <a:lnSpc>
                <a:spcPct val="90000"/>
              </a:lnSpc>
            </a:pPr>
            <a:r>
              <a:rPr lang="en-US" dirty="0"/>
              <a:t>Short duration</a:t>
            </a:r>
          </a:p>
          <a:p>
            <a:pPr lvl="1">
              <a:lnSpc>
                <a:spcPct val="90000"/>
              </a:lnSpc>
            </a:pPr>
            <a:r>
              <a:rPr lang="en-US" dirty="0"/>
              <a:t>Bodily</a:t>
            </a:r>
          </a:p>
          <a:p>
            <a:pPr lvl="1">
              <a:lnSpc>
                <a:spcPct val="90000"/>
              </a:lnSpc>
            </a:pPr>
            <a:endParaRPr lang="en-US" dirty="0"/>
          </a:p>
        </p:txBody>
      </p:sp>
      <p:sp>
        <p:nvSpPr>
          <p:cNvPr id="5" name="Date Placeholder 4"/>
          <p:cNvSpPr>
            <a:spLocks noGrp="1"/>
          </p:cNvSpPr>
          <p:nvPr>
            <p:ph type="dt" sz="half" idx="10"/>
          </p:nvPr>
        </p:nvSpPr>
        <p:spPr/>
        <p:txBody>
          <a:bodyPr/>
          <a:lstStyle/>
          <a:p>
            <a:fld id="{9931A24D-FB3B-4838-907A-747B79CF8025}"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CCE73AC2-01EC-4B73-8458-A23497CC7826}" type="slidenum">
              <a:rPr lang="en-US"/>
              <a:pPr/>
              <a:t>12</a:t>
            </a:fld>
            <a:endParaRPr lang="en-US" b="0">
              <a:solidFill>
                <a:schemeClr val="tx1"/>
              </a:solidFill>
            </a:endParaRPr>
          </a:p>
        </p:txBody>
      </p:sp>
      <p:sp>
        <p:nvSpPr>
          <p:cNvPr id="16386" name="Rectangle 2"/>
          <p:cNvSpPr>
            <a:spLocks noGrp="1" noChangeArrowheads="1"/>
          </p:cNvSpPr>
          <p:nvPr>
            <p:ph type="title" idx="4294967295"/>
          </p:nvPr>
        </p:nvSpPr>
        <p:spPr>
          <a:xfrm>
            <a:off x="685800" y="76200"/>
            <a:ext cx="8458200" cy="1143000"/>
          </a:xfrm>
        </p:spPr>
        <p:txBody>
          <a:bodyPr/>
          <a:lstStyle/>
          <a:p>
            <a:r>
              <a:rPr lang="en-US"/>
              <a:t>Pleasure</a:t>
            </a:r>
          </a:p>
        </p:txBody>
      </p:sp>
      <p:sp>
        <p:nvSpPr>
          <p:cNvPr id="16389" name="Rectangle 5"/>
          <p:cNvSpPr>
            <a:spLocks noGrp="1" noChangeArrowheads="1"/>
          </p:cNvSpPr>
          <p:nvPr>
            <p:ph sz="half" idx="4294967295"/>
          </p:nvPr>
        </p:nvSpPr>
        <p:spPr>
          <a:xfrm>
            <a:off x="5334000" y="1905000"/>
            <a:ext cx="3810000" cy="4191000"/>
          </a:xfrm>
          <a:prstGeom prst="rect">
            <a:avLst/>
          </a:prstGeom>
        </p:spPr>
        <p:txBody>
          <a:bodyPr/>
          <a:lstStyle/>
          <a:p>
            <a:r>
              <a:rPr lang="en-US" b="1" dirty="0"/>
              <a:t>Criticisms</a:t>
            </a:r>
          </a:p>
          <a:p>
            <a:pPr lvl="1"/>
            <a:r>
              <a:rPr lang="en-US" dirty="0"/>
              <a:t>Came to be known as “the pig’s philosophy”</a:t>
            </a:r>
          </a:p>
          <a:p>
            <a:pPr lvl="1"/>
            <a:r>
              <a:rPr lang="en-US" dirty="0"/>
              <a:t>Ignores higher values</a:t>
            </a:r>
          </a:p>
          <a:p>
            <a:pPr lvl="1"/>
            <a:r>
              <a:rPr lang="en-US" dirty="0"/>
              <a:t>Could justify living on a pleasure machine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a:buFont typeface="Arial" pitchFamily="34" charset="0"/>
              <a:buChar char="•"/>
            </a:pPr>
            <a:r>
              <a:rPr lang="en-US" sz="2800" dirty="0"/>
              <a:t>Bentham’s godson</a:t>
            </a:r>
          </a:p>
          <a:p>
            <a:pPr>
              <a:buFont typeface="Arial" pitchFamily="34" charset="0"/>
              <a:buChar char="•"/>
            </a:pPr>
            <a:r>
              <a:rPr lang="en-US" sz="2800" dirty="0"/>
              <a:t>Believed that happiness, not pleasure, should be the standard of utility.</a:t>
            </a:r>
          </a:p>
        </p:txBody>
      </p:sp>
      <p:sp>
        <p:nvSpPr>
          <p:cNvPr id="5" name="Date Placeholder 4"/>
          <p:cNvSpPr>
            <a:spLocks noGrp="1"/>
          </p:cNvSpPr>
          <p:nvPr>
            <p:ph type="dt" sz="half" idx="10"/>
          </p:nvPr>
        </p:nvSpPr>
        <p:spPr/>
        <p:txBody>
          <a:bodyPr/>
          <a:lstStyle/>
          <a:p>
            <a:fld id="{D79B66F9-9F70-4EA3-BA02-20AB22702ECC}"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839D9446-3936-473F-95E9-126743C719B4}" type="slidenum">
              <a:rPr lang="en-US"/>
              <a:pPr/>
              <a:t>13</a:t>
            </a:fld>
            <a:endParaRPr lang="en-US" b="0">
              <a:solidFill>
                <a:schemeClr val="tx1"/>
              </a:solidFill>
            </a:endParaRPr>
          </a:p>
        </p:txBody>
      </p:sp>
      <p:sp>
        <p:nvSpPr>
          <p:cNvPr id="12290" name="Rectangle 2"/>
          <p:cNvSpPr>
            <a:spLocks noGrp="1" noChangeArrowheads="1"/>
          </p:cNvSpPr>
          <p:nvPr>
            <p:ph type="title" idx="4294967295"/>
          </p:nvPr>
        </p:nvSpPr>
        <p:spPr>
          <a:xfrm>
            <a:off x="1371600" y="76200"/>
            <a:ext cx="7772400" cy="1143000"/>
          </a:xfrm>
        </p:spPr>
        <p:txBody>
          <a:bodyPr/>
          <a:lstStyle/>
          <a:p>
            <a:r>
              <a:rPr lang="en-US" dirty="0"/>
              <a:t>John Stuart Mill</a:t>
            </a:r>
            <a:br>
              <a:rPr lang="en-US" dirty="0"/>
            </a:br>
            <a:r>
              <a:rPr lang="en-US" dirty="0"/>
              <a:t>1806-1873</a:t>
            </a:r>
          </a:p>
        </p:txBody>
      </p:sp>
      <p:pic>
        <p:nvPicPr>
          <p:cNvPr id="12297" name="Picture 9" descr="MILL4"/>
          <p:cNvPicPr>
            <a:picLocks noGrp="1" noChangeAspect="1" noChangeArrowheads="1"/>
          </p:cNvPicPr>
          <p:nvPr>
            <p:ph type="clipArt" sz="half" idx="4294967295"/>
          </p:nvPr>
        </p:nvPicPr>
        <p:blipFill>
          <a:blip r:embed="rId3" cstate="print"/>
          <a:stretch>
            <a:fillRect/>
          </a:stretch>
        </p:blipFill>
        <p:spPr>
          <a:xfrm>
            <a:off x="6770688" y="1966913"/>
            <a:ext cx="2373312" cy="31638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b="1" dirty="0"/>
              <a:t>Advantages</a:t>
            </a:r>
          </a:p>
          <a:p>
            <a:pPr>
              <a:buFont typeface="Arial" pitchFamily="34" charset="0"/>
              <a:buChar char="•"/>
            </a:pPr>
            <a:r>
              <a:rPr lang="en-US" dirty="0"/>
              <a:t>A higher standard, more specific to humans</a:t>
            </a:r>
          </a:p>
          <a:p>
            <a:pPr>
              <a:buFont typeface="Arial" pitchFamily="34" charset="0"/>
              <a:buChar char="•"/>
            </a:pPr>
            <a:r>
              <a:rPr lang="en-US" dirty="0"/>
              <a:t>About realization of goals</a:t>
            </a:r>
          </a:p>
        </p:txBody>
      </p:sp>
      <p:sp>
        <p:nvSpPr>
          <p:cNvPr id="5" name="Date Placeholder 4"/>
          <p:cNvSpPr>
            <a:spLocks noGrp="1"/>
          </p:cNvSpPr>
          <p:nvPr>
            <p:ph type="dt" sz="half" idx="10"/>
          </p:nvPr>
        </p:nvSpPr>
        <p:spPr/>
        <p:txBody>
          <a:bodyPr/>
          <a:lstStyle/>
          <a:p>
            <a:fld id="{15B9B7CA-AFDC-4050-86A7-40B482252D4B}"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AF44E725-0FAE-41C8-819E-6AD3C99C48E7}" type="slidenum">
              <a:rPr lang="en-US"/>
              <a:pPr/>
              <a:t>14</a:t>
            </a:fld>
            <a:endParaRPr lang="en-US" b="0">
              <a:solidFill>
                <a:schemeClr val="tx1"/>
              </a:solidFill>
            </a:endParaRPr>
          </a:p>
        </p:txBody>
      </p:sp>
      <p:sp>
        <p:nvSpPr>
          <p:cNvPr id="19458" name="Rectangle 2"/>
          <p:cNvSpPr>
            <a:spLocks noGrp="1" noChangeArrowheads="1"/>
          </p:cNvSpPr>
          <p:nvPr>
            <p:ph type="title" idx="4294967295"/>
          </p:nvPr>
        </p:nvSpPr>
        <p:spPr>
          <a:xfrm>
            <a:off x="685800" y="76200"/>
            <a:ext cx="8458200" cy="1143000"/>
          </a:xfrm>
        </p:spPr>
        <p:txBody>
          <a:bodyPr/>
          <a:lstStyle/>
          <a:p>
            <a:r>
              <a:rPr lang="en-US"/>
              <a:t>Happiness</a:t>
            </a:r>
          </a:p>
        </p:txBody>
      </p:sp>
      <p:sp>
        <p:nvSpPr>
          <p:cNvPr id="19460" name="Rectangle 4"/>
          <p:cNvSpPr>
            <a:spLocks noGrp="1" noChangeArrowheads="1"/>
          </p:cNvSpPr>
          <p:nvPr>
            <p:ph sz="half" idx="4294967295"/>
          </p:nvPr>
        </p:nvSpPr>
        <p:spPr>
          <a:xfrm>
            <a:off x="5334000" y="1905000"/>
            <a:ext cx="3810000" cy="4191000"/>
          </a:xfrm>
          <a:prstGeom prst="rect">
            <a:avLst/>
          </a:prstGeom>
        </p:spPr>
        <p:txBody>
          <a:bodyPr/>
          <a:lstStyle/>
          <a:p>
            <a:r>
              <a:rPr lang="en-US" b="1" dirty="0"/>
              <a:t>Disadvantages</a:t>
            </a:r>
          </a:p>
          <a:p>
            <a:pPr>
              <a:buFont typeface="Arial" pitchFamily="34" charset="0"/>
              <a:buChar char="•"/>
            </a:pPr>
            <a:r>
              <a:rPr lang="en-US" dirty="0"/>
              <a:t>More difficult to measure</a:t>
            </a:r>
          </a:p>
          <a:p>
            <a:pPr>
              <a:buFont typeface="Arial" pitchFamily="34" charset="0"/>
              <a:buChar char="•"/>
            </a:pPr>
            <a:r>
              <a:rPr lang="en-US" dirty="0"/>
              <a:t>Competing conceptions of happiness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Moore"/>
          <p:cNvPicPr>
            <a:picLocks noGrp="1" noChangeAspect="1" noChangeArrowheads="1"/>
          </p:cNvPicPr>
          <p:nvPr>
            <p:ph idx="1"/>
          </p:nvPr>
        </p:nvPicPr>
        <p:blipFill>
          <a:blip r:embed="rId3" cstate="print"/>
          <a:stretch>
            <a:fillRect/>
          </a:stretch>
        </p:blipFill>
        <p:spPr>
          <a:xfrm>
            <a:off x="3910012" y="3048000"/>
            <a:ext cx="1323975" cy="1905000"/>
          </a:xfrm>
        </p:spPr>
      </p:pic>
      <p:sp>
        <p:nvSpPr>
          <p:cNvPr id="6" name="Date Placeholder 4"/>
          <p:cNvSpPr>
            <a:spLocks noGrp="1"/>
          </p:cNvSpPr>
          <p:nvPr>
            <p:ph type="dt" sz="half" idx="10"/>
          </p:nvPr>
        </p:nvSpPr>
        <p:spPr/>
        <p:txBody>
          <a:bodyPr/>
          <a:lstStyle/>
          <a:p>
            <a:fld id="{305E6085-12BD-46EA-9297-550B9A892985}" type="datetime1">
              <a:rPr lang="en-US"/>
              <a:pPr/>
              <a:t>8/1/2010</a:t>
            </a:fld>
            <a:endParaRPr lang="en-US" b="0">
              <a:solidFill>
                <a:schemeClr val="tx1"/>
              </a:solidFill>
            </a:endParaRPr>
          </a:p>
        </p:txBody>
      </p:sp>
      <p:sp>
        <p:nvSpPr>
          <p:cNvPr id="7"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8" name="Slide Number Placeholder 6"/>
          <p:cNvSpPr>
            <a:spLocks noGrp="1"/>
          </p:cNvSpPr>
          <p:nvPr>
            <p:ph type="sldNum" sz="quarter" idx="12"/>
          </p:nvPr>
        </p:nvSpPr>
        <p:spPr/>
        <p:txBody>
          <a:bodyPr/>
          <a:lstStyle/>
          <a:p>
            <a:fld id="{ACF480B7-6665-4149-9E6A-BFC916BEE4D1}" type="slidenum">
              <a:rPr lang="en-US"/>
              <a:pPr/>
              <a:t>15</a:t>
            </a:fld>
            <a:endParaRPr lang="en-US" b="0">
              <a:solidFill>
                <a:schemeClr val="tx1"/>
              </a:solidFill>
            </a:endParaRPr>
          </a:p>
        </p:txBody>
      </p:sp>
      <p:sp>
        <p:nvSpPr>
          <p:cNvPr id="21506" name="Rectangle 2"/>
          <p:cNvSpPr>
            <a:spLocks noGrp="1" noChangeArrowheads="1"/>
          </p:cNvSpPr>
          <p:nvPr>
            <p:ph type="title" idx="4294967295"/>
          </p:nvPr>
        </p:nvSpPr>
        <p:spPr>
          <a:xfrm>
            <a:off x="1371600" y="228600"/>
            <a:ext cx="7772400" cy="1143000"/>
          </a:xfrm>
        </p:spPr>
        <p:txBody>
          <a:bodyPr/>
          <a:lstStyle/>
          <a:p>
            <a:r>
              <a:rPr lang="en-US" dirty="0"/>
              <a:t>Ideal Values</a:t>
            </a:r>
          </a:p>
        </p:txBody>
      </p:sp>
      <p:sp>
        <p:nvSpPr>
          <p:cNvPr id="21507" name="Rectangle 3"/>
          <p:cNvSpPr>
            <a:spLocks noGrp="1" noChangeArrowheads="1"/>
          </p:cNvSpPr>
          <p:nvPr>
            <p:ph type="body" sz="half" idx="4294967295"/>
          </p:nvPr>
        </p:nvSpPr>
        <p:spPr>
          <a:xfrm>
            <a:off x="4237038" y="1600200"/>
            <a:ext cx="4906962" cy="4114800"/>
          </a:xfrm>
          <a:prstGeom prst="rect">
            <a:avLst/>
          </a:prstGeom>
        </p:spPr>
        <p:txBody>
          <a:bodyPr/>
          <a:lstStyle/>
          <a:p>
            <a:pPr>
              <a:lnSpc>
                <a:spcPct val="90000"/>
              </a:lnSpc>
            </a:pPr>
            <a:r>
              <a:rPr lang="en-US" sz="2200">
                <a:solidFill>
                  <a:schemeClr val="hlink"/>
                </a:solidFill>
              </a:rPr>
              <a:t>G. E. Moore</a:t>
            </a:r>
            <a:r>
              <a:rPr lang="en-US" sz="2200"/>
              <a:t> suggested that we should strive to maximize ideal values such as freedom, knowledge, justice, and beauty.</a:t>
            </a:r>
          </a:p>
          <a:p>
            <a:pPr>
              <a:lnSpc>
                <a:spcPct val="90000"/>
              </a:lnSpc>
            </a:pPr>
            <a:r>
              <a:rPr lang="en-US" sz="2200"/>
              <a:t>The world may not be a better place with more pleasure in it, but it certainly will be a better place with more freedom, more knowledge, more justice, and more beauty.</a:t>
            </a:r>
          </a:p>
          <a:p>
            <a:pPr>
              <a:lnSpc>
                <a:spcPct val="90000"/>
              </a:lnSpc>
            </a:pPr>
            <a:r>
              <a:rPr lang="en-US" sz="2200"/>
              <a:t>Moore’s candidates for intrinsic good remain difficult to quantify.</a:t>
            </a:r>
          </a:p>
        </p:txBody>
      </p:sp>
      <p:sp>
        <p:nvSpPr>
          <p:cNvPr id="21511" name="Text Box 7"/>
          <p:cNvSpPr txBox="1">
            <a:spLocks noChangeArrowheads="1"/>
          </p:cNvSpPr>
          <p:nvPr/>
        </p:nvSpPr>
        <p:spPr bwMode="auto">
          <a:xfrm>
            <a:off x="1371600" y="5334000"/>
            <a:ext cx="2438400" cy="82232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solidFill>
                  <a:schemeClr val="hlink"/>
                </a:solidFill>
                <a:latin typeface="Arial" charset="0"/>
              </a:rPr>
              <a:t>G. E. Moore</a:t>
            </a:r>
            <a:br>
              <a:rPr lang="en-US" b="1">
                <a:solidFill>
                  <a:schemeClr val="hlink"/>
                </a:solidFill>
                <a:latin typeface="Arial" charset="0"/>
              </a:rPr>
            </a:br>
            <a:r>
              <a:rPr lang="en-US" b="1">
                <a:solidFill>
                  <a:schemeClr val="hlink"/>
                </a:solidFill>
                <a:latin typeface="Arial" charset="0"/>
              </a:rPr>
              <a:t>1873-1958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pPr>
              <a:lnSpc>
                <a:spcPct val="90000"/>
              </a:lnSpc>
            </a:pPr>
            <a:r>
              <a:rPr lang="en-US" sz="2000" b="1" dirty="0"/>
              <a:t>Kenneth Arrow</a:t>
            </a:r>
            <a:r>
              <a:rPr lang="en-US" sz="2000" dirty="0"/>
              <a:t>, a Nobel Prize winning  Stanford economist, argued that what has intrinsic value is preference satisfaction.</a:t>
            </a:r>
          </a:p>
          <a:p>
            <a:pPr>
              <a:lnSpc>
                <a:spcPct val="90000"/>
              </a:lnSpc>
            </a:pPr>
            <a:r>
              <a:rPr lang="en-US" sz="2000" dirty="0"/>
              <a:t>The advantage of Arrow’s approach is that, in effect, it lets people choose for themselves what has intrinsic value.  It simply defines intrinsic value as whatever satisfies an agent’s preferences.  It is elegant and pluralistic.</a:t>
            </a:r>
          </a:p>
        </p:txBody>
      </p:sp>
      <p:sp>
        <p:nvSpPr>
          <p:cNvPr id="5" name="Date Placeholder 4"/>
          <p:cNvSpPr>
            <a:spLocks noGrp="1"/>
          </p:cNvSpPr>
          <p:nvPr>
            <p:ph type="dt" sz="half" idx="10"/>
          </p:nvPr>
        </p:nvSpPr>
        <p:spPr/>
        <p:txBody>
          <a:bodyPr/>
          <a:lstStyle/>
          <a:p>
            <a:fld id="{1058FD2D-BAFD-4D8E-AB32-362290BD20BD}"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63E0E078-5C45-4EC5-A05C-D936ABA6782C}" type="slidenum">
              <a:rPr lang="en-US"/>
              <a:pPr/>
              <a:t>16</a:t>
            </a:fld>
            <a:endParaRPr lang="en-US" b="0">
              <a:solidFill>
                <a:schemeClr val="tx1"/>
              </a:solidFill>
            </a:endParaRPr>
          </a:p>
        </p:txBody>
      </p:sp>
      <p:sp>
        <p:nvSpPr>
          <p:cNvPr id="49154" name="Rectangle 2"/>
          <p:cNvSpPr>
            <a:spLocks noGrp="1" noChangeArrowheads="1"/>
          </p:cNvSpPr>
          <p:nvPr>
            <p:ph type="title" idx="4294967295"/>
          </p:nvPr>
        </p:nvSpPr>
        <p:spPr>
          <a:xfrm>
            <a:off x="1371600" y="152400"/>
            <a:ext cx="7772400" cy="1143000"/>
          </a:xfrm>
        </p:spPr>
        <p:txBody>
          <a:bodyPr/>
          <a:lstStyle/>
          <a:p>
            <a:r>
              <a:rPr lang="en-US" dirty="0"/>
              <a:t>Preferences</a:t>
            </a:r>
          </a:p>
        </p:txBody>
      </p:sp>
      <p:pic>
        <p:nvPicPr>
          <p:cNvPr id="49158" name="Picture 6" descr="arrow"/>
          <p:cNvPicPr>
            <a:picLocks noGrp="1" noChangeAspect="1" noChangeArrowheads="1"/>
          </p:cNvPicPr>
          <p:nvPr>
            <p:ph type="clipArt" sz="half" idx="4294967295"/>
          </p:nvPr>
        </p:nvPicPr>
        <p:blipFill>
          <a:blip r:embed="rId4" cstate="print"/>
          <a:srcRect/>
          <a:stretch>
            <a:fillRect/>
          </a:stretch>
        </p:blipFill>
        <p:spPr>
          <a:xfrm>
            <a:off x="5961063" y="2047875"/>
            <a:ext cx="3182937" cy="2566988"/>
          </a:xfrm>
          <a:prstGeom prst="rect">
            <a:avLst/>
          </a:prstGeom>
        </p:spPr>
      </p:pic>
    </p:spTree>
  </p:cSld>
  <p:clrMapOvr>
    <a:masterClrMapping/>
  </p:clrMapOvr>
  <p:transition>
    <p:split orient="vert"/>
    <p:sndAc>
      <p:stSnd>
        <p:snd r:embed="rId3"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81000"/>
            <a:ext cx="7772400" cy="2057400"/>
          </a:xfrm>
        </p:spPr>
        <p:txBody>
          <a:bodyPr/>
          <a:lstStyle/>
          <a:p>
            <a:pPr algn="ctr"/>
            <a:r>
              <a:rPr lang="en-US" sz="4800" dirty="0">
                <a:effectLst>
                  <a:outerShdw blurRad="38100" dist="38100" dir="2700000" algn="tl">
                    <a:srgbClr val="C0C0C0"/>
                  </a:outerShdw>
                </a:effectLst>
              </a:rPr>
              <a:t>Part Three.</a:t>
            </a:r>
            <a:br>
              <a:rPr lang="en-US" sz="4800" dirty="0">
                <a:effectLst>
                  <a:outerShdw blurRad="38100" dist="38100" dir="2700000" algn="tl">
                    <a:srgbClr val="C0C0C0"/>
                  </a:outerShdw>
                </a:effectLst>
              </a:rPr>
            </a:b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The Utilitarian Calculus</a:t>
            </a:r>
          </a:p>
        </p:txBody>
      </p:sp>
      <p:sp>
        <p:nvSpPr>
          <p:cNvPr id="3" name="Date Placeholder 3"/>
          <p:cNvSpPr>
            <a:spLocks noGrp="1"/>
          </p:cNvSpPr>
          <p:nvPr>
            <p:ph type="dt" sz="half" idx="10"/>
          </p:nvPr>
        </p:nvSpPr>
        <p:spPr/>
        <p:txBody>
          <a:bodyPr/>
          <a:lstStyle/>
          <a:p>
            <a:fld id="{366D6142-ECC7-487C-8237-D5556D95658F}" type="datetime1">
              <a:rPr lang="en-US"/>
              <a:pPr/>
              <a:t>8/1/2010</a:t>
            </a:fld>
            <a:endParaRPr lang="en-US" b="0">
              <a:solidFill>
                <a:schemeClr val="tx1"/>
              </a:solidFill>
            </a:endParaRPr>
          </a:p>
        </p:txBody>
      </p:sp>
      <p:sp>
        <p:nvSpPr>
          <p:cNvPr id="4"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5" name="Slide Number Placeholder 5"/>
          <p:cNvSpPr>
            <a:spLocks noGrp="1"/>
          </p:cNvSpPr>
          <p:nvPr>
            <p:ph type="sldNum" sz="quarter" idx="12"/>
          </p:nvPr>
        </p:nvSpPr>
        <p:spPr/>
        <p:txBody>
          <a:bodyPr/>
          <a:lstStyle/>
          <a:p>
            <a:fld id="{54029413-4CB4-4649-BD55-3C3B464EA812}" type="slidenum">
              <a:rPr lang="en-US"/>
              <a:pPr/>
              <a:t>17</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85800" y="1905000"/>
            <a:ext cx="5562600" cy="4191000"/>
          </a:xfrm>
        </p:spPr>
        <p:txBody>
          <a:bodyPr/>
          <a:lstStyle/>
          <a:p>
            <a:r>
              <a:rPr lang="en-US" sz="2800" dirty="0"/>
              <a:t>Math and ethics finally merge: all consequences must be  measured and weighed.</a:t>
            </a:r>
          </a:p>
          <a:p>
            <a:r>
              <a:rPr lang="en-US" sz="2800" dirty="0"/>
              <a:t>Units of measurement:</a:t>
            </a:r>
          </a:p>
          <a:p>
            <a:pPr lvl="1"/>
            <a:r>
              <a:rPr lang="en-US" sz="2400" dirty="0" err="1">
                <a:solidFill>
                  <a:schemeClr val="hlink"/>
                </a:solidFill>
              </a:rPr>
              <a:t>Hedons</a:t>
            </a:r>
            <a:r>
              <a:rPr lang="en-US" sz="2400" dirty="0"/>
              <a:t>: positive</a:t>
            </a:r>
          </a:p>
          <a:p>
            <a:pPr lvl="1"/>
            <a:r>
              <a:rPr lang="en-US" sz="2400" dirty="0" err="1">
                <a:solidFill>
                  <a:schemeClr val="hlink"/>
                </a:solidFill>
              </a:rPr>
              <a:t>Dolors</a:t>
            </a:r>
            <a:r>
              <a:rPr lang="en-US" sz="2400" dirty="0"/>
              <a:t>: negative</a:t>
            </a:r>
          </a:p>
        </p:txBody>
      </p:sp>
      <p:sp>
        <p:nvSpPr>
          <p:cNvPr id="5" name="Date Placeholder 4"/>
          <p:cNvSpPr>
            <a:spLocks noGrp="1"/>
          </p:cNvSpPr>
          <p:nvPr>
            <p:ph type="dt" sz="half" idx="10"/>
          </p:nvPr>
        </p:nvSpPr>
        <p:spPr/>
        <p:txBody>
          <a:bodyPr/>
          <a:lstStyle/>
          <a:p>
            <a:fld id="{9F9A65ED-E37A-4DBF-BDA0-DC0C93BAC427}" type="datetime1">
              <a:rPr lang="en-US"/>
              <a:pPr/>
              <a:t>8/1/2010</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0559EA56-7AA4-4D2C-903B-96B534C43126}" type="slidenum">
              <a:rPr lang="en-US"/>
              <a:pPr/>
              <a:t>18</a:t>
            </a:fld>
            <a:endParaRPr lang="en-US" b="0">
              <a:solidFill>
                <a:schemeClr val="tx1"/>
              </a:solidFill>
            </a:endParaRPr>
          </a:p>
        </p:txBody>
      </p:sp>
      <p:sp>
        <p:nvSpPr>
          <p:cNvPr id="13314" name="Rectangle 2"/>
          <p:cNvSpPr>
            <a:spLocks noGrp="1" noChangeArrowheads="1"/>
          </p:cNvSpPr>
          <p:nvPr>
            <p:ph type="title" idx="4294967295"/>
          </p:nvPr>
        </p:nvSpPr>
        <p:spPr>
          <a:xfrm>
            <a:off x="1371600" y="0"/>
            <a:ext cx="7772400" cy="1143000"/>
          </a:xfrm>
        </p:spPr>
        <p:txBody>
          <a:bodyPr/>
          <a:lstStyle/>
          <a:p>
            <a:r>
              <a:rPr lang="en-US" dirty="0"/>
              <a:t>The Utilitarian Calculus</a:t>
            </a:r>
          </a:p>
        </p:txBody>
      </p:sp>
      <p:pic>
        <p:nvPicPr>
          <p:cNvPr id="13317" name="Picture 5"/>
          <p:cNvPicPr>
            <a:picLocks noGrp="1" noChangeAspect="1" noChangeArrowheads="1"/>
          </p:cNvPicPr>
          <p:nvPr>
            <p:ph type="clipArt" sz="half" idx="4294967295"/>
          </p:nvPr>
        </p:nvPicPr>
        <p:blipFill>
          <a:blip r:embed="rId3" cstate="print"/>
          <a:stretch>
            <a:fillRect/>
          </a:stretch>
        </p:blipFill>
        <p:spPr>
          <a:xfrm>
            <a:off x="6127750" y="1981200"/>
            <a:ext cx="3016250" cy="4114800"/>
          </a:xfrm>
          <a:prstGeom prst="rect">
            <a:avLst/>
          </a:prstGeo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What do we calculate?</a:t>
            </a:r>
          </a:p>
        </p:txBody>
      </p:sp>
      <p:sp>
        <p:nvSpPr>
          <p:cNvPr id="54275" name="Rectangle 3"/>
          <p:cNvSpPr>
            <a:spLocks noGrp="1" noChangeArrowheads="1"/>
          </p:cNvSpPr>
          <p:nvPr>
            <p:ph idx="1"/>
          </p:nvPr>
        </p:nvSpPr>
        <p:spPr>
          <a:xfrm>
            <a:off x="1173163" y="1676400"/>
            <a:ext cx="7772400" cy="4114800"/>
          </a:xfrm>
        </p:spPr>
        <p:txBody>
          <a:bodyPr/>
          <a:lstStyle/>
          <a:p>
            <a:pPr>
              <a:lnSpc>
                <a:spcPct val="90000"/>
              </a:lnSpc>
            </a:pPr>
            <a:r>
              <a:rPr lang="en-US" sz="2400" dirty="0" err="1"/>
              <a:t>Hedons</a:t>
            </a:r>
            <a:r>
              <a:rPr lang="en-US" sz="2400" dirty="0"/>
              <a:t>/</a:t>
            </a:r>
            <a:r>
              <a:rPr lang="en-US" sz="2400" dirty="0" err="1"/>
              <a:t>dolors</a:t>
            </a:r>
            <a:r>
              <a:rPr lang="en-US" sz="2400" dirty="0"/>
              <a:t> may be defined in terms of </a:t>
            </a:r>
          </a:p>
          <a:p>
            <a:pPr lvl="1">
              <a:lnSpc>
                <a:spcPct val="90000"/>
              </a:lnSpc>
            </a:pPr>
            <a:r>
              <a:rPr lang="en-US" sz="2000" dirty="0"/>
              <a:t>Pleasure</a:t>
            </a:r>
          </a:p>
          <a:p>
            <a:pPr lvl="1">
              <a:lnSpc>
                <a:spcPct val="90000"/>
              </a:lnSpc>
            </a:pPr>
            <a:r>
              <a:rPr lang="en-US" sz="2000" dirty="0"/>
              <a:t>Happiness</a:t>
            </a:r>
          </a:p>
          <a:p>
            <a:pPr lvl="1">
              <a:lnSpc>
                <a:spcPct val="90000"/>
              </a:lnSpc>
            </a:pPr>
            <a:r>
              <a:rPr lang="en-US" sz="2000" dirty="0"/>
              <a:t>Ideals</a:t>
            </a:r>
          </a:p>
          <a:p>
            <a:pPr lvl="1">
              <a:lnSpc>
                <a:spcPct val="90000"/>
              </a:lnSpc>
            </a:pPr>
            <a:r>
              <a:rPr lang="en-US" sz="2000" dirty="0"/>
              <a:t>Preferences</a:t>
            </a:r>
          </a:p>
          <a:p>
            <a:pPr>
              <a:lnSpc>
                <a:spcPct val="90000"/>
              </a:lnSpc>
            </a:pPr>
            <a:r>
              <a:rPr lang="en-US" sz="2400" dirty="0"/>
              <a:t>For any given action, we must calculate:</a:t>
            </a:r>
          </a:p>
          <a:p>
            <a:pPr>
              <a:lnSpc>
                <a:spcPct val="90000"/>
              </a:lnSpc>
              <a:buFont typeface="Arial" pitchFamily="34" charset="0"/>
              <a:buChar char="•"/>
            </a:pPr>
            <a:r>
              <a:rPr lang="en-US" sz="2000" dirty="0"/>
              <a:t>How many people will be affected, negatively (</a:t>
            </a:r>
            <a:r>
              <a:rPr lang="en-US" sz="2000" dirty="0" err="1"/>
              <a:t>dolors</a:t>
            </a:r>
            <a:r>
              <a:rPr lang="en-US" sz="2000" dirty="0"/>
              <a:t>) as well as positively (</a:t>
            </a:r>
            <a:r>
              <a:rPr lang="en-US" sz="2000" dirty="0" err="1"/>
              <a:t>hedons</a:t>
            </a:r>
            <a:r>
              <a:rPr lang="en-US" sz="2000" dirty="0"/>
              <a:t>)</a:t>
            </a:r>
          </a:p>
          <a:p>
            <a:pPr>
              <a:lnSpc>
                <a:spcPct val="90000"/>
              </a:lnSpc>
              <a:buFont typeface="Arial" pitchFamily="34" charset="0"/>
              <a:buChar char="•"/>
            </a:pPr>
            <a:r>
              <a:rPr lang="en-US" sz="2000" dirty="0"/>
              <a:t>How intensely they will be affected</a:t>
            </a:r>
          </a:p>
          <a:p>
            <a:pPr>
              <a:lnSpc>
                <a:spcPct val="90000"/>
              </a:lnSpc>
              <a:buFont typeface="Arial" pitchFamily="34" charset="0"/>
              <a:buChar char="•"/>
            </a:pPr>
            <a:r>
              <a:rPr lang="en-US" sz="2000" dirty="0"/>
              <a:t>Similar calculations for all available alternatives</a:t>
            </a:r>
          </a:p>
          <a:p>
            <a:pPr>
              <a:lnSpc>
                <a:spcPct val="90000"/>
              </a:lnSpc>
              <a:buFont typeface="Arial" pitchFamily="34" charset="0"/>
              <a:buChar char="•"/>
            </a:pPr>
            <a:r>
              <a:rPr lang="en-US" sz="2000" dirty="0"/>
              <a:t>Choose the action that produces the greatest overall amount of utility (</a:t>
            </a:r>
            <a:r>
              <a:rPr lang="en-US" sz="2000" dirty="0" err="1"/>
              <a:t>hedons</a:t>
            </a:r>
            <a:r>
              <a:rPr lang="en-US" sz="2000" dirty="0"/>
              <a:t> minus </a:t>
            </a:r>
            <a:r>
              <a:rPr lang="en-US" sz="2000" dirty="0" err="1"/>
              <a:t>dolors</a:t>
            </a:r>
            <a:r>
              <a:rPr lang="en-US" sz="2000" dirty="0"/>
              <a:t>)</a:t>
            </a:r>
          </a:p>
        </p:txBody>
      </p:sp>
      <p:sp>
        <p:nvSpPr>
          <p:cNvPr id="4" name="Date Placeholder 3"/>
          <p:cNvSpPr>
            <a:spLocks noGrp="1"/>
          </p:cNvSpPr>
          <p:nvPr>
            <p:ph type="dt" sz="half" idx="10"/>
          </p:nvPr>
        </p:nvSpPr>
        <p:spPr/>
        <p:txBody>
          <a:bodyPr/>
          <a:lstStyle/>
          <a:p>
            <a:fld id="{A7EC2B70-1B51-4859-9746-BE6F698EF787}"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4F371565-7E6F-4846-A160-E5BAAF153FCB}" type="slidenum">
              <a:rPr lang="en-US"/>
              <a:pPr/>
              <a:t>19</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Overview</a:t>
            </a:r>
          </a:p>
        </p:txBody>
      </p:sp>
      <p:sp>
        <p:nvSpPr>
          <p:cNvPr id="41987" name="Rectangle 3"/>
          <p:cNvSpPr>
            <a:spLocks noGrp="1" noChangeArrowheads="1"/>
          </p:cNvSpPr>
          <p:nvPr>
            <p:ph idx="1"/>
          </p:nvPr>
        </p:nvSpPr>
        <p:spPr>
          <a:xfrm>
            <a:off x="1173163" y="1676400"/>
            <a:ext cx="7772400" cy="4114800"/>
          </a:xfrm>
        </p:spPr>
        <p:txBody>
          <a:bodyPr/>
          <a:lstStyle/>
          <a:p>
            <a:pPr marL="609600" indent="-609600">
              <a:lnSpc>
                <a:spcPct val="90000"/>
              </a:lnSpc>
              <a:buFont typeface="Monotype Sorts" pitchFamily="2" charset="2"/>
              <a:buAutoNum type="arabicPeriod"/>
            </a:pPr>
            <a:r>
              <a:rPr lang="en-US">
                <a:hlinkClick r:id="rId4" action="ppaction://hlinksldjump"/>
              </a:rPr>
              <a:t>Fundamental Tenets of Utilitarianism</a:t>
            </a:r>
            <a:endParaRPr lang="en-US"/>
          </a:p>
          <a:p>
            <a:pPr marL="609600" indent="-609600">
              <a:lnSpc>
                <a:spcPct val="90000"/>
              </a:lnSpc>
              <a:buFont typeface="Monotype Sorts" pitchFamily="2" charset="2"/>
              <a:buAutoNum type="arabicPeriod"/>
            </a:pPr>
            <a:r>
              <a:rPr lang="en-US">
                <a:hlinkClick r:id="rId5" action="ppaction://hlinksldjump"/>
              </a:rPr>
              <a:t>Standards of Utility/History of Utilitarianism</a:t>
            </a:r>
            <a:endParaRPr lang="en-US"/>
          </a:p>
          <a:p>
            <a:pPr marL="609600" indent="-609600">
              <a:lnSpc>
                <a:spcPct val="90000"/>
              </a:lnSpc>
              <a:buFont typeface="Monotype Sorts" pitchFamily="2" charset="2"/>
              <a:buAutoNum type="arabicPeriod"/>
            </a:pPr>
            <a:r>
              <a:rPr lang="en-US">
                <a:hlinkClick r:id="rId6" action="ppaction://hlinksldjump"/>
              </a:rPr>
              <a:t>The Utilitarian Calculus</a:t>
            </a:r>
            <a:endParaRPr lang="en-US"/>
          </a:p>
          <a:p>
            <a:pPr marL="609600" indent="-609600">
              <a:lnSpc>
                <a:spcPct val="90000"/>
              </a:lnSpc>
              <a:buFont typeface="Monotype Sorts" pitchFamily="2" charset="2"/>
              <a:buAutoNum type="arabicPeriod"/>
            </a:pPr>
            <a:r>
              <a:rPr lang="en-US">
                <a:hlinkClick r:id="rId7" action="ppaction://hlinksldjump"/>
              </a:rPr>
              <a:t>Act and Rule Utilitarianism</a:t>
            </a:r>
            <a:endParaRPr lang="en-US"/>
          </a:p>
          <a:p>
            <a:pPr marL="609600" indent="-609600">
              <a:lnSpc>
                <a:spcPct val="90000"/>
              </a:lnSpc>
              <a:buFont typeface="Monotype Sorts" pitchFamily="2" charset="2"/>
              <a:buAutoNum type="arabicPeriod"/>
            </a:pPr>
            <a:r>
              <a:rPr lang="en-US">
                <a:hlinkClick r:id="rId8" action="ppaction://hlinksldjump"/>
              </a:rPr>
              <a:t>Criticisms of Utilitarianism</a:t>
            </a:r>
            <a:endParaRPr lang="en-US"/>
          </a:p>
          <a:p>
            <a:pPr marL="609600" indent="-609600">
              <a:lnSpc>
                <a:spcPct val="90000"/>
              </a:lnSpc>
              <a:buFont typeface="Monotype Sorts" pitchFamily="2" charset="2"/>
              <a:buAutoNum type="arabicPeriod"/>
            </a:pPr>
            <a:r>
              <a:rPr lang="en-US">
                <a:hlinkClick r:id="rId9" action="ppaction://hlinksldjump"/>
              </a:rPr>
              <a:t>Concluding Assessment</a:t>
            </a:r>
            <a:endParaRPr lang="en-US"/>
          </a:p>
        </p:txBody>
      </p:sp>
      <p:sp>
        <p:nvSpPr>
          <p:cNvPr id="4" name="Date Placeholder 3"/>
          <p:cNvSpPr>
            <a:spLocks noGrp="1"/>
          </p:cNvSpPr>
          <p:nvPr>
            <p:ph type="dt" sz="half" idx="10"/>
          </p:nvPr>
        </p:nvSpPr>
        <p:spPr/>
        <p:txBody>
          <a:bodyPr/>
          <a:lstStyle/>
          <a:p>
            <a:fld id="{F459FCB2-151B-429F-A2C5-6A29D8887782}"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dirty="0" smtClean="0"/>
              <a:t>Lawrence </a:t>
            </a:r>
            <a:r>
              <a:rPr lang="en-US" dirty="0"/>
              <a:t>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D1A0D87F-235A-48C9-BD9F-2135AA92DD93}" type="slidenum">
              <a:rPr lang="en-US"/>
              <a:pPr/>
              <a:t>2</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152400"/>
            <a:ext cx="7847013" cy="1143000"/>
          </a:xfrm>
        </p:spPr>
        <p:txBody>
          <a:bodyPr/>
          <a:lstStyle/>
          <a:p>
            <a:pPr>
              <a:lnSpc>
                <a:spcPct val="85000"/>
              </a:lnSpc>
            </a:pPr>
            <a:r>
              <a:rPr lang="en-US" sz="2800" dirty="0"/>
              <a:t>Example: </a:t>
            </a:r>
            <a:br>
              <a:rPr lang="en-US" sz="2800" dirty="0"/>
            </a:br>
            <a:r>
              <a:rPr lang="en-US" sz="2800" dirty="0"/>
              <a:t>Debating the school lunch program</a:t>
            </a:r>
            <a:endParaRPr lang="en-US" dirty="0"/>
          </a:p>
        </p:txBody>
      </p:sp>
      <p:sp>
        <p:nvSpPr>
          <p:cNvPr id="24579" name="Rectangle 3"/>
          <p:cNvSpPr>
            <a:spLocks noGrp="1" noChangeArrowheads="1"/>
          </p:cNvSpPr>
          <p:nvPr>
            <p:ph idx="1"/>
          </p:nvPr>
        </p:nvSpPr>
        <p:spPr>
          <a:xfrm>
            <a:off x="990600" y="1524000"/>
            <a:ext cx="8153400" cy="4572000"/>
          </a:xfrm>
        </p:spPr>
        <p:txBody>
          <a:bodyPr/>
          <a:lstStyle/>
          <a:p>
            <a:pPr>
              <a:lnSpc>
                <a:spcPct val="90000"/>
              </a:lnSpc>
              <a:buFont typeface="Monotype Sorts" pitchFamily="2" charset="2"/>
              <a:buNone/>
            </a:pPr>
            <a:r>
              <a:rPr lang="en-US" sz="2400" dirty="0"/>
              <a:t>Utilitarians would have to calculate:</a:t>
            </a:r>
            <a:endParaRPr lang="en-US" sz="2800" dirty="0"/>
          </a:p>
          <a:p>
            <a:pPr lvl="1">
              <a:lnSpc>
                <a:spcPct val="90000"/>
              </a:lnSpc>
            </a:pPr>
            <a:r>
              <a:rPr lang="en-US" sz="2400" dirty="0"/>
              <a:t>Benefits</a:t>
            </a:r>
          </a:p>
          <a:p>
            <a:pPr lvl="2">
              <a:lnSpc>
                <a:spcPct val="90000"/>
              </a:lnSpc>
            </a:pPr>
            <a:r>
              <a:rPr lang="en-US" sz="2000" dirty="0"/>
              <a:t>Increased nutrition for x number of children</a:t>
            </a:r>
          </a:p>
          <a:p>
            <a:pPr lvl="2">
              <a:lnSpc>
                <a:spcPct val="90000"/>
              </a:lnSpc>
            </a:pPr>
            <a:r>
              <a:rPr lang="en-US" sz="2000" dirty="0"/>
              <a:t>Increased performance, greater long-range chances of success</a:t>
            </a:r>
          </a:p>
          <a:p>
            <a:pPr lvl="2">
              <a:lnSpc>
                <a:spcPct val="90000"/>
              </a:lnSpc>
            </a:pPr>
            <a:r>
              <a:rPr lang="en-US" sz="2000" dirty="0"/>
              <a:t>Incidental benefits to contractors, etc.</a:t>
            </a:r>
          </a:p>
          <a:p>
            <a:pPr lvl="1">
              <a:lnSpc>
                <a:spcPct val="90000"/>
              </a:lnSpc>
            </a:pPr>
            <a:r>
              <a:rPr lang="en-US" sz="2400" dirty="0"/>
              <a:t>Costs</a:t>
            </a:r>
          </a:p>
          <a:p>
            <a:pPr lvl="2">
              <a:lnSpc>
                <a:spcPct val="90000"/>
              </a:lnSpc>
            </a:pPr>
            <a:r>
              <a:rPr lang="en-US" sz="2000" dirty="0"/>
              <a:t>Cost to each taxpayer</a:t>
            </a:r>
          </a:p>
          <a:p>
            <a:pPr lvl="2">
              <a:lnSpc>
                <a:spcPct val="90000"/>
              </a:lnSpc>
            </a:pPr>
            <a:r>
              <a:rPr lang="en-US" sz="2000" dirty="0"/>
              <a:t>Contrast with other programs that could have been funded and with lower taxes (no program)</a:t>
            </a:r>
          </a:p>
          <a:p>
            <a:pPr lvl="1">
              <a:lnSpc>
                <a:spcPct val="90000"/>
              </a:lnSpc>
            </a:pPr>
            <a:r>
              <a:rPr lang="en-US" sz="2400" dirty="0"/>
              <a:t>Multiply each factor by </a:t>
            </a:r>
          </a:p>
          <a:p>
            <a:pPr lvl="2">
              <a:lnSpc>
                <a:spcPct val="90000"/>
              </a:lnSpc>
            </a:pPr>
            <a:r>
              <a:rPr lang="en-US" sz="2000" dirty="0"/>
              <a:t>Number of individuals affected</a:t>
            </a:r>
          </a:p>
          <a:p>
            <a:pPr lvl="2">
              <a:lnSpc>
                <a:spcPct val="90000"/>
              </a:lnSpc>
            </a:pPr>
            <a:r>
              <a:rPr lang="en-US" sz="2000" dirty="0"/>
              <a:t>Intensity of effects</a:t>
            </a:r>
            <a:endParaRPr lang="en-US" dirty="0"/>
          </a:p>
          <a:p>
            <a:pPr lvl="1">
              <a:lnSpc>
                <a:spcPct val="90000"/>
              </a:lnSpc>
            </a:pPr>
            <a:endParaRPr lang="en-US" dirty="0"/>
          </a:p>
        </p:txBody>
      </p:sp>
      <p:sp>
        <p:nvSpPr>
          <p:cNvPr id="4" name="Date Placeholder 3"/>
          <p:cNvSpPr>
            <a:spLocks noGrp="1"/>
          </p:cNvSpPr>
          <p:nvPr>
            <p:ph type="dt" sz="half" idx="10"/>
          </p:nvPr>
        </p:nvSpPr>
        <p:spPr/>
        <p:txBody>
          <a:bodyPr/>
          <a:lstStyle/>
          <a:p>
            <a:fld id="{EFB8AC84-A384-4E25-98D7-19C10CCB7A76}"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6E820599-0052-4D84-B001-DB32814A4A11}" type="slidenum">
              <a:rPr lang="en-US"/>
              <a:pPr/>
              <a:t>20</a:t>
            </a:fld>
            <a:endParaRPr lang="en-US" b="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How much can we quantify?</a:t>
            </a:r>
          </a:p>
        </p:txBody>
      </p:sp>
      <p:sp>
        <p:nvSpPr>
          <p:cNvPr id="20483" name="Rectangle 3"/>
          <p:cNvSpPr>
            <a:spLocks noGrp="1" noChangeArrowheads="1"/>
          </p:cNvSpPr>
          <p:nvPr>
            <p:ph idx="1"/>
          </p:nvPr>
        </p:nvSpPr>
        <p:spPr>
          <a:xfrm>
            <a:off x="1173163" y="1676400"/>
            <a:ext cx="7772400" cy="4114800"/>
          </a:xfrm>
        </p:spPr>
        <p:txBody>
          <a:bodyPr/>
          <a:lstStyle/>
          <a:p>
            <a:pPr>
              <a:lnSpc>
                <a:spcPct val="90000"/>
              </a:lnSpc>
            </a:pPr>
            <a:r>
              <a:rPr lang="en-US" sz="2400" dirty="0"/>
              <a:t>Pleasure and preference satisfaction are easier to quantify than happiness or ideals</a:t>
            </a:r>
          </a:p>
          <a:p>
            <a:pPr>
              <a:lnSpc>
                <a:spcPct val="90000"/>
              </a:lnSpc>
            </a:pPr>
            <a:r>
              <a:rPr lang="en-US" sz="2400" dirty="0"/>
              <a:t>Two distinct issues:</a:t>
            </a:r>
          </a:p>
          <a:p>
            <a:pPr lvl="1">
              <a:lnSpc>
                <a:spcPct val="90000"/>
              </a:lnSpc>
            </a:pPr>
            <a:r>
              <a:rPr lang="en-US" sz="2000" b="1" dirty="0"/>
              <a:t>Can everything be quantified?</a:t>
            </a:r>
          </a:p>
          <a:p>
            <a:pPr lvl="2">
              <a:lnSpc>
                <a:spcPct val="90000"/>
              </a:lnSpc>
            </a:pPr>
            <a:r>
              <a:rPr lang="en-US" sz="1800" dirty="0"/>
              <a:t>Some would maintain that some of the most important things in life (love, family, etc.) cannot easily be quantified, while other things (productivity, material goods) may get emphasized precisely because they are quantifiable.</a:t>
            </a:r>
          </a:p>
          <a:p>
            <a:pPr lvl="2">
              <a:lnSpc>
                <a:spcPct val="90000"/>
              </a:lnSpc>
            </a:pPr>
            <a:r>
              <a:rPr lang="en-US" sz="1800" dirty="0"/>
              <a:t>The danger: if it can’t be counted, it doesn’t count.</a:t>
            </a:r>
          </a:p>
          <a:p>
            <a:pPr lvl="1">
              <a:lnSpc>
                <a:spcPct val="90000"/>
              </a:lnSpc>
            </a:pPr>
            <a:r>
              <a:rPr lang="en-US" sz="2000" b="1" dirty="0"/>
              <a:t>Are quantified goods necessarily commensurable?</a:t>
            </a:r>
          </a:p>
          <a:p>
            <a:pPr lvl="2">
              <a:lnSpc>
                <a:spcPct val="90000"/>
              </a:lnSpc>
            </a:pPr>
            <a:r>
              <a:rPr lang="en-US" sz="1800" dirty="0"/>
              <a:t>Are a fine dinner and a good night’s sleep commensurable?  Can one be traded or substituted for the other?</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4" name="Date Placeholder 3"/>
          <p:cNvSpPr>
            <a:spLocks noGrp="1"/>
          </p:cNvSpPr>
          <p:nvPr>
            <p:ph type="dt" sz="half" idx="10"/>
          </p:nvPr>
        </p:nvSpPr>
        <p:spPr/>
        <p:txBody>
          <a:bodyPr/>
          <a:lstStyle/>
          <a:p>
            <a:fld id="{BEBB27E8-5A54-4875-99A6-C1DDBF18C68A}"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74A43738-207F-4238-A38B-FDABDE02340A}" type="slidenum">
              <a:rPr lang="en-US"/>
              <a:pPr/>
              <a:t>21</a:t>
            </a:fld>
            <a:endParaRPr lang="en-US" b="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57200"/>
            <a:ext cx="7772400" cy="2743200"/>
          </a:xfrm>
        </p:spPr>
        <p:txBody>
          <a:bodyPr/>
          <a:lstStyle/>
          <a:p>
            <a:pPr algn="ctr"/>
            <a:r>
              <a:rPr lang="en-US" sz="4800" dirty="0">
                <a:effectLst>
                  <a:outerShdw blurRad="38100" dist="38100" dir="2700000" algn="tl">
                    <a:srgbClr val="C0C0C0"/>
                  </a:outerShdw>
                </a:effectLst>
              </a:rPr>
              <a:t>Part </a:t>
            </a:r>
            <a:r>
              <a:rPr lang="en-US" sz="4800" dirty="0" smtClean="0">
                <a:effectLst>
                  <a:outerShdw blurRad="38100" dist="38100" dir="2700000" algn="tl">
                    <a:srgbClr val="C0C0C0"/>
                  </a:outerShdw>
                </a:effectLst>
              </a:rPr>
              <a:t>Four</a:t>
            </a: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Act and Rule Utilitarianism</a:t>
            </a:r>
          </a:p>
        </p:txBody>
      </p:sp>
      <p:sp>
        <p:nvSpPr>
          <p:cNvPr id="3" name="Date Placeholder 3"/>
          <p:cNvSpPr>
            <a:spLocks noGrp="1"/>
          </p:cNvSpPr>
          <p:nvPr>
            <p:ph type="dt" sz="half" idx="10"/>
          </p:nvPr>
        </p:nvSpPr>
        <p:spPr/>
        <p:txBody>
          <a:bodyPr/>
          <a:lstStyle/>
          <a:p>
            <a:fld id="{0993D51D-A92E-43EC-9747-713E809CC633}" type="datetime1">
              <a:rPr lang="en-US"/>
              <a:pPr/>
              <a:t>8/1/2010</a:t>
            </a:fld>
            <a:endParaRPr lang="en-US" b="0">
              <a:solidFill>
                <a:schemeClr val="tx1"/>
              </a:solidFill>
            </a:endParaRPr>
          </a:p>
        </p:txBody>
      </p:sp>
      <p:sp>
        <p:nvSpPr>
          <p:cNvPr id="4"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5" name="Slide Number Placeholder 5"/>
          <p:cNvSpPr>
            <a:spLocks noGrp="1"/>
          </p:cNvSpPr>
          <p:nvPr>
            <p:ph type="sldNum" sz="quarter" idx="12"/>
          </p:nvPr>
        </p:nvSpPr>
        <p:spPr/>
        <p:txBody>
          <a:bodyPr/>
          <a:lstStyle/>
          <a:p>
            <a:fld id="{5E4D7AD7-BCAC-4944-899A-60A9154DF48F}" type="slidenum">
              <a:rPr lang="en-US"/>
              <a:pPr/>
              <a:t>22</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Act and Rule Utilitarianism</a:t>
            </a:r>
          </a:p>
        </p:txBody>
      </p:sp>
      <p:sp>
        <p:nvSpPr>
          <p:cNvPr id="35843" name="Rectangle 3"/>
          <p:cNvSpPr>
            <a:spLocks noGrp="1" noChangeArrowheads="1"/>
          </p:cNvSpPr>
          <p:nvPr>
            <p:ph idx="1"/>
          </p:nvPr>
        </p:nvSpPr>
        <p:spPr>
          <a:xfrm>
            <a:off x="1173163" y="1676400"/>
            <a:ext cx="7772400" cy="4114800"/>
          </a:xfrm>
        </p:spPr>
        <p:txBody>
          <a:bodyPr/>
          <a:lstStyle/>
          <a:p>
            <a:pPr>
              <a:lnSpc>
                <a:spcPct val="90000"/>
              </a:lnSpc>
            </a:pPr>
            <a:r>
              <a:rPr lang="en-US" b="1" dirty="0"/>
              <a:t>Act utilitarianism</a:t>
            </a:r>
          </a:p>
          <a:p>
            <a:pPr>
              <a:lnSpc>
                <a:spcPct val="90000"/>
              </a:lnSpc>
              <a:buFont typeface="Arial" pitchFamily="34" charset="0"/>
              <a:buChar char="•"/>
            </a:pPr>
            <a:r>
              <a:rPr lang="en-US" dirty="0"/>
              <a:t>Looks at the consequences of each individual act and calculate utility each time the act is performed.</a:t>
            </a:r>
          </a:p>
          <a:p>
            <a:pPr>
              <a:lnSpc>
                <a:spcPct val="90000"/>
              </a:lnSpc>
            </a:pPr>
            <a:endParaRPr lang="en-US" dirty="0" smtClean="0"/>
          </a:p>
          <a:p>
            <a:pPr>
              <a:lnSpc>
                <a:spcPct val="90000"/>
              </a:lnSpc>
            </a:pPr>
            <a:r>
              <a:rPr lang="en-US" b="1" dirty="0" smtClean="0"/>
              <a:t>Rule </a:t>
            </a:r>
            <a:r>
              <a:rPr lang="en-US" b="1" dirty="0"/>
              <a:t>utilitarianism</a:t>
            </a:r>
          </a:p>
          <a:p>
            <a:pPr>
              <a:lnSpc>
                <a:spcPct val="90000"/>
              </a:lnSpc>
              <a:buFont typeface="Arial" pitchFamily="34" charset="0"/>
              <a:buChar char="•"/>
            </a:pPr>
            <a:r>
              <a:rPr lang="en-US" dirty="0"/>
              <a:t>Looks at the consequences of having everyone follow a particular rule and calculates the overall utility of accepting or rejecting the rule.</a:t>
            </a:r>
          </a:p>
        </p:txBody>
      </p:sp>
      <p:sp>
        <p:nvSpPr>
          <p:cNvPr id="4" name="Date Placeholder 3"/>
          <p:cNvSpPr>
            <a:spLocks noGrp="1"/>
          </p:cNvSpPr>
          <p:nvPr>
            <p:ph type="dt" sz="half" idx="10"/>
          </p:nvPr>
        </p:nvSpPr>
        <p:spPr/>
        <p:txBody>
          <a:bodyPr/>
          <a:lstStyle/>
          <a:p>
            <a:fld id="{2090E596-B330-4E36-B148-DBFFA502799F}"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FBDC2E6F-A692-4539-8156-1C953C8316FB}" type="slidenum">
              <a:rPr lang="en-US"/>
              <a:pPr/>
              <a:t>23</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73163" y="304800"/>
            <a:ext cx="7772400" cy="609600"/>
          </a:xfrm>
        </p:spPr>
        <p:txBody>
          <a:bodyPr/>
          <a:lstStyle/>
          <a:p>
            <a:r>
              <a:rPr lang="en-US" sz="3200"/>
              <a:t>An Example</a:t>
            </a:r>
          </a:p>
        </p:txBody>
      </p:sp>
      <p:sp>
        <p:nvSpPr>
          <p:cNvPr id="56323" name="Rectangle 3"/>
          <p:cNvSpPr>
            <a:spLocks noGrp="1" noChangeArrowheads="1"/>
          </p:cNvSpPr>
          <p:nvPr>
            <p:ph idx="1"/>
          </p:nvPr>
        </p:nvSpPr>
        <p:spPr>
          <a:xfrm>
            <a:off x="609600" y="1524000"/>
            <a:ext cx="8335963" cy="4876800"/>
          </a:xfrm>
        </p:spPr>
        <p:txBody>
          <a:bodyPr/>
          <a:lstStyle/>
          <a:p>
            <a:pPr>
              <a:lnSpc>
                <a:spcPct val="80000"/>
              </a:lnSpc>
            </a:pPr>
            <a:r>
              <a:rPr lang="en-US" sz="1800" dirty="0"/>
              <a:t>Imagine the following scenario.  A prominent and much-loved leader has been rushed to the hospital,  grievously wounded by an assassin’s bullet.  He needs a heart and lung transplant immediately to survive.  No suitable donors are available, but there is a homeless person in the emergency room who is being kept alive on a respirator, who probably has only a few days to live, and who is a perfect donor.  Without the transplant, the leader will die; the homeless person will die in a few days anyway.  Security at the hospital is very well controlled.  The transplant team could hasten the death of the homeless person and carry out the transplant without the public ever knowing that they killed the homeless person for his organs.  What should they do?</a:t>
            </a:r>
          </a:p>
          <a:p>
            <a:pPr lvl="1">
              <a:lnSpc>
                <a:spcPct val="80000"/>
              </a:lnSpc>
            </a:pPr>
            <a:r>
              <a:rPr lang="en-US" sz="1600" dirty="0"/>
              <a:t>For </a:t>
            </a:r>
            <a:r>
              <a:rPr lang="en-US" sz="1600" b="1" dirty="0">
                <a:solidFill>
                  <a:schemeClr val="hlink"/>
                </a:solidFill>
              </a:rPr>
              <a:t>rule utilitarians</a:t>
            </a:r>
            <a:r>
              <a:rPr lang="en-US" sz="1600" b="1" dirty="0"/>
              <a:t>, </a:t>
            </a:r>
            <a:r>
              <a:rPr lang="en-US" sz="1600" dirty="0"/>
              <a:t>this is an easy choice.  No one could approve a general rule that lets hospitals kill patients for their organs when they are going to die anyway.  The consequences of adopting such a general rule would be highly negative and would certainly undermine public trust in the medical establishment.</a:t>
            </a:r>
          </a:p>
          <a:p>
            <a:pPr lvl="1">
              <a:lnSpc>
                <a:spcPct val="80000"/>
              </a:lnSpc>
            </a:pPr>
            <a:r>
              <a:rPr lang="en-US" sz="1600" dirty="0"/>
              <a:t>For </a:t>
            </a:r>
            <a:r>
              <a:rPr lang="en-US" sz="1600" b="1" dirty="0">
                <a:solidFill>
                  <a:schemeClr val="hlink"/>
                </a:solidFill>
              </a:rPr>
              <a:t>act utilitarians</a:t>
            </a:r>
            <a:r>
              <a:rPr lang="en-US" sz="1600" b="1" dirty="0"/>
              <a:t>, </a:t>
            </a:r>
            <a:r>
              <a:rPr lang="en-US" sz="1600" dirty="0"/>
              <a:t>the situation is more complex.  If secrecy were guaranteed, the overall consequences might be such that in this particular instance greater utility is produced by hastening the death of the homeless person and using his organs for the transplant.</a:t>
            </a:r>
          </a:p>
        </p:txBody>
      </p:sp>
      <p:sp>
        <p:nvSpPr>
          <p:cNvPr id="4" name="Date Placeholder 3"/>
          <p:cNvSpPr>
            <a:spLocks noGrp="1"/>
          </p:cNvSpPr>
          <p:nvPr>
            <p:ph type="dt" sz="half" idx="10"/>
          </p:nvPr>
        </p:nvSpPr>
        <p:spPr/>
        <p:txBody>
          <a:bodyPr/>
          <a:lstStyle/>
          <a:p>
            <a:fld id="{9CB09B17-3365-4757-9597-798A4795D32C}"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758F58F3-FD03-4E01-B24E-1E73A0E78EEA}" type="slidenum">
              <a:rPr lang="en-US"/>
              <a:pPr/>
              <a:t>24</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The Continuing Dispute</a:t>
            </a:r>
          </a:p>
        </p:txBody>
      </p:sp>
      <p:sp>
        <p:nvSpPr>
          <p:cNvPr id="57347" name="Rectangle 3"/>
          <p:cNvSpPr>
            <a:spLocks noGrp="1" noChangeArrowheads="1"/>
          </p:cNvSpPr>
          <p:nvPr>
            <p:ph idx="1"/>
          </p:nvPr>
        </p:nvSpPr>
        <p:spPr>
          <a:xfrm>
            <a:off x="1173163" y="1828800"/>
            <a:ext cx="7772400" cy="4572000"/>
          </a:xfrm>
        </p:spPr>
        <p:txBody>
          <a:bodyPr/>
          <a:lstStyle/>
          <a:p>
            <a:pPr>
              <a:lnSpc>
                <a:spcPct val="80000"/>
              </a:lnSpc>
            </a:pPr>
            <a:r>
              <a:rPr lang="en-US" sz="2400" dirty="0"/>
              <a:t>Rule utilitarians claim:</a:t>
            </a:r>
          </a:p>
          <a:p>
            <a:pPr>
              <a:lnSpc>
                <a:spcPct val="80000"/>
              </a:lnSpc>
              <a:buFont typeface="Arial" pitchFamily="34" charset="0"/>
              <a:buChar char="•"/>
            </a:pPr>
            <a:r>
              <a:rPr lang="en-US" sz="2000" dirty="0"/>
              <a:t>In particular cases, act utilitarianism can justify disobeying important moral rules and violating individual rights.</a:t>
            </a:r>
          </a:p>
          <a:p>
            <a:pPr>
              <a:lnSpc>
                <a:spcPct val="80000"/>
              </a:lnSpc>
              <a:buFont typeface="Arial" pitchFamily="34" charset="0"/>
              <a:buChar char="•"/>
            </a:pPr>
            <a:r>
              <a:rPr lang="en-US" sz="2000" dirty="0"/>
              <a:t>Act utilitarianism also takes too </a:t>
            </a:r>
            <a:r>
              <a:rPr lang="en-US" sz="2000" u="sng" dirty="0"/>
              <a:t>much time</a:t>
            </a:r>
            <a:r>
              <a:rPr lang="en-US" sz="2000" dirty="0"/>
              <a:t> to calculate in each and every case.</a:t>
            </a:r>
          </a:p>
          <a:p>
            <a:pPr>
              <a:lnSpc>
                <a:spcPct val="80000"/>
              </a:lnSpc>
            </a:pPr>
            <a:r>
              <a:rPr lang="en-US" sz="2400" dirty="0"/>
              <a:t>Act utilitarians respond:</a:t>
            </a:r>
          </a:p>
          <a:p>
            <a:pPr>
              <a:lnSpc>
                <a:spcPct val="80000"/>
              </a:lnSpc>
              <a:buFont typeface="Arial" pitchFamily="34" charset="0"/>
              <a:buChar char="•"/>
            </a:pPr>
            <a:r>
              <a:rPr lang="en-US" sz="2000" dirty="0"/>
              <a:t>Following a rule in a particular case when the overall utility demands that we violate the rule is just rule-worship.  If the consequences demand it, we should violate the rule.</a:t>
            </a:r>
          </a:p>
          <a:p>
            <a:pPr>
              <a:lnSpc>
                <a:spcPct val="80000"/>
              </a:lnSpc>
              <a:buFont typeface="Arial" pitchFamily="34" charset="0"/>
              <a:buChar char="•"/>
            </a:pPr>
            <a:r>
              <a:rPr lang="en-US" sz="2000" dirty="0"/>
              <a:t>Furthermore, act utilitarians can follow </a:t>
            </a:r>
            <a:r>
              <a:rPr lang="en-US" sz="2000" u="sng" dirty="0"/>
              <a:t>rules-of-thumb </a:t>
            </a:r>
            <a:r>
              <a:rPr lang="en-US" sz="2000" dirty="0"/>
              <a:t>(accumulated wisdom based on consequences in the past) most of the time and engage in individual calculation only when there is some pressing reason for doing so.</a:t>
            </a:r>
          </a:p>
          <a:p>
            <a:pPr lvl="1">
              <a:lnSpc>
                <a:spcPct val="80000"/>
              </a:lnSpc>
            </a:pPr>
            <a:endParaRPr lang="en-US" sz="2000" dirty="0"/>
          </a:p>
        </p:txBody>
      </p:sp>
      <p:sp>
        <p:nvSpPr>
          <p:cNvPr id="4" name="Date Placeholder 3"/>
          <p:cNvSpPr>
            <a:spLocks noGrp="1"/>
          </p:cNvSpPr>
          <p:nvPr>
            <p:ph type="dt" sz="half" idx="10"/>
          </p:nvPr>
        </p:nvSpPr>
        <p:spPr/>
        <p:txBody>
          <a:bodyPr/>
          <a:lstStyle/>
          <a:p>
            <a:fld id="{66F7B8D0-729D-4B13-837F-A2068D32809D}"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969D9B63-FBEB-4C58-9074-0306C9379969}" type="slidenum">
              <a:rPr lang="en-US"/>
              <a:pPr/>
              <a:t>25</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838200"/>
            <a:ext cx="7772400" cy="1447800"/>
          </a:xfrm>
        </p:spPr>
        <p:txBody>
          <a:bodyPr/>
          <a:lstStyle/>
          <a:p>
            <a:pPr algn="ctr"/>
            <a:r>
              <a:rPr lang="en-US" sz="4800" dirty="0">
                <a:effectLst>
                  <a:outerShdw blurRad="38100" dist="38100" dir="2700000" algn="tl">
                    <a:srgbClr val="C0C0C0"/>
                  </a:outerShdw>
                </a:effectLst>
              </a:rPr>
              <a:t>Part </a:t>
            </a:r>
            <a:r>
              <a:rPr lang="en-US" sz="4800" dirty="0" smtClean="0">
                <a:effectLst>
                  <a:outerShdw blurRad="38100" dist="38100" dir="2700000" algn="tl">
                    <a:srgbClr val="C0C0C0"/>
                  </a:outerShdw>
                </a:effectLst>
              </a:rPr>
              <a:t>Five</a:t>
            </a: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2000" dirty="0">
                <a:effectLst>
                  <a:outerShdw blurRad="38100" dist="38100" dir="2700000" algn="tl">
                    <a:srgbClr val="C0C0C0"/>
                  </a:outerShdw>
                </a:effectLst>
              </a:rPr>
              <a:t/>
            </a:r>
            <a:br>
              <a:rPr lang="en-US" sz="2000" dirty="0">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Criticisms </a:t>
            </a:r>
            <a:br>
              <a:rPr lang="en-US" sz="4800" dirty="0">
                <a:solidFill>
                  <a:schemeClr val="bg2">
                    <a:lumMod val="50000"/>
                  </a:schemeClr>
                </a:solidFill>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of Utilitarianism</a:t>
            </a:r>
          </a:p>
        </p:txBody>
      </p:sp>
      <p:sp>
        <p:nvSpPr>
          <p:cNvPr id="4" name="Date Placeholder 3"/>
          <p:cNvSpPr>
            <a:spLocks noGrp="1"/>
          </p:cNvSpPr>
          <p:nvPr>
            <p:ph type="dt" sz="half" idx="10"/>
          </p:nvPr>
        </p:nvSpPr>
        <p:spPr/>
        <p:txBody>
          <a:bodyPr/>
          <a:lstStyle/>
          <a:p>
            <a:fld id="{798CD6B5-AFE2-4AEC-82B0-9578B6F9B1AF}"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1DFEAB3E-C55D-400D-A2A7-B059D8BA666C}" type="slidenum">
              <a:rPr lang="en-US"/>
              <a:pPr/>
              <a:t>26</a:t>
            </a:fld>
            <a:endParaRPr lang="en-US" b="0">
              <a:solidFill>
                <a:schemeClr val="tx1"/>
              </a:solidFill>
            </a:endParaRPr>
          </a:p>
        </p:txBody>
      </p:sp>
      <p:sp>
        <p:nvSpPr>
          <p:cNvPr id="55300" name="Text Box 4"/>
          <p:cNvSpPr txBox="1">
            <a:spLocks noChangeArrowheads="1"/>
          </p:cNvSpPr>
          <p:nvPr/>
        </p:nvSpPr>
        <p:spPr bwMode="auto">
          <a:xfrm>
            <a:off x="1828800" y="2900362"/>
            <a:ext cx="6324600" cy="3195638"/>
          </a:xfrm>
          <a:prstGeom prst="rect">
            <a:avLst/>
          </a:prstGeom>
          <a:noFill/>
          <a:ln w="12700" cap="sq">
            <a:noFill/>
            <a:miter lim="800000"/>
            <a:headEnd type="none" w="sm" len="sm"/>
            <a:tailEnd type="none" w="sm" len="sm"/>
          </a:ln>
          <a:effectLst/>
        </p:spPr>
        <p:txBody>
          <a:bodyPr>
            <a:spAutoFit/>
          </a:bodyPr>
          <a:lstStyle/>
          <a:p>
            <a:pPr marL="457200" indent="-457200">
              <a:spcBef>
                <a:spcPts val="1200"/>
              </a:spcBef>
              <a:buFontTx/>
              <a:buAutoNum type="arabicPeriod"/>
            </a:pPr>
            <a:r>
              <a:rPr kumimoji="1" lang="en-US" b="1" dirty="0">
                <a:solidFill>
                  <a:srgbClr val="3A3DC2"/>
                </a:solidFill>
                <a:latin typeface="Arial" charset="0"/>
                <a:hlinkClick r:id="rId4" action="ppaction://hlinksldjump"/>
              </a:rPr>
              <a:t>Responsibility</a:t>
            </a:r>
            <a:endParaRPr kumimoji="1" lang="en-US" b="1" dirty="0">
              <a:solidFill>
                <a:srgbClr val="3A3DC2"/>
              </a:solidFill>
              <a:latin typeface="Arial" charset="0"/>
            </a:endParaRPr>
          </a:p>
          <a:p>
            <a:pPr marL="457200" indent="-457200">
              <a:spcBef>
                <a:spcPts val="1200"/>
              </a:spcBef>
              <a:buFontTx/>
              <a:buAutoNum type="arabicPeriod"/>
            </a:pPr>
            <a:r>
              <a:rPr kumimoji="1" lang="en-US" b="1" dirty="0">
                <a:solidFill>
                  <a:srgbClr val="3A3DC2"/>
                </a:solidFill>
                <a:latin typeface="Arial" charset="0"/>
                <a:hlinkClick r:id="rId5" action="ppaction://hlinksldjump"/>
              </a:rPr>
              <a:t>Integrity</a:t>
            </a:r>
            <a:endParaRPr kumimoji="1" lang="en-US" b="1" dirty="0">
              <a:solidFill>
                <a:srgbClr val="3A3DC2"/>
              </a:solidFill>
              <a:latin typeface="Arial" charset="0"/>
            </a:endParaRPr>
          </a:p>
          <a:p>
            <a:pPr marL="457200" indent="-457200">
              <a:spcBef>
                <a:spcPts val="1200"/>
              </a:spcBef>
              <a:buFontTx/>
              <a:buAutoNum type="arabicPeriod"/>
            </a:pPr>
            <a:r>
              <a:rPr kumimoji="1" lang="en-US" b="1" dirty="0">
                <a:solidFill>
                  <a:srgbClr val="3A3DC2"/>
                </a:solidFill>
                <a:latin typeface="Arial" charset="0"/>
                <a:hlinkClick r:id="rId6" action="ppaction://hlinksldjump"/>
              </a:rPr>
              <a:t>Intentions</a:t>
            </a:r>
            <a:endParaRPr kumimoji="1" lang="en-US" b="1" dirty="0">
              <a:solidFill>
                <a:srgbClr val="3A3DC2"/>
              </a:solidFill>
              <a:latin typeface="Arial" charset="0"/>
            </a:endParaRPr>
          </a:p>
          <a:p>
            <a:pPr marL="457200" indent="-457200">
              <a:spcBef>
                <a:spcPts val="1200"/>
              </a:spcBef>
              <a:buFontTx/>
              <a:buAutoNum type="arabicPeriod"/>
            </a:pPr>
            <a:r>
              <a:rPr kumimoji="1" lang="en-US" b="1" dirty="0">
                <a:solidFill>
                  <a:srgbClr val="3A3DC2"/>
                </a:solidFill>
                <a:latin typeface="Arial" charset="0"/>
                <a:hlinkClick r:id="rId7" action="ppaction://hlinksldjump"/>
              </a:rPr>
              <a:t>Moral Luck</a:t>
            </a:r>
            <a:endParaRPr kumimoji="1" lang="en-US" b="1" dirty="0">
              <a:solidFill>
                <a:srgbClr val="3A3DC2"/>
              </a:solidFill>
              <a:latin typeface="Arial" charset="0"/>
            </a:endParaRPr>
          </a:p>
          <a:p>
            <a:pPr marL="457200" indent="-457200">
              <a:spcBef>
                <a:spcPts val="1200"/>
              </a:spcBef>
              <a:buFontTx/>
              <a:buAutoNum type="arabicPeriod"/>
            </a:pPr>
            <a:r>
              <a:rPr kumimoji="1" lang="en-US" b="1" dirty="0">
                <a:solidFill>
                  <a:srgbClr val="3A3DC2"/>
                </a:solidFill>
                <a:latin typeface="Arial" charset="0"/>
                <a:hlinkClick r:id="rId8" action="ppaction://hlinksldjump"/>
              </a:rPr>
              <a:t>Who does the calculating?</a:t>
            </a:r>
            <a:endParaRPr kumimoji="1" lang="en-US" b="1" dirty="0">
              <a:solidFill>
                <a:srgbClr val="3A3DC2"/>
              </a:solidFill>
              <a:latin typeface="Arial" charset="0"/>
            </a:endParaRPr>
          </a:p>
          <a:p>
            <a:pPr marL="457200" indent="-457200">
              <a:spcBef>
                <a:spcPts val="1200"/>
              </a:spcBef>
              <a:buFontTx/>
              <a:buAutoNum type="arabicPeriod"/>
            </a:pPr>
            <a:r>
              <a:rPr kumimoji="1" lang="en-US" b="1" dirty="0">
                <a:solidFill>
                  <a:srgbClr val="3A3DC2"/>
                </a:solidFill>
                <a:latin typeface="Arial" charset="0"/>
                <a:hlinkClick r:id="rId9" action="ppaction://hlinksldjump"/>
              </a:rPr>
              <a:t>Who is included?</a:t>
            </a:r>
            <a:endParaRPr kumimoji="1" lang="en-US" b="1" dirty="0">
              <a:solidFill>
                <a:srgbClr val="3A3DC2"/>
              </a:solidFill>
              <a:latin typeface="Arial" charset="0"/>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1. Responsibility</a:t>
            </a:r>
          </a:p>
        </p:txBody>
      </p:sp>
      <p:sp>
        <p:nvSpPr>
          <p:cNvPr id="22531" name="Rectangle 3"/>
          <p:cNvSpPr>
            <a:spLocks noGrp="1" noChangeArrowheads="1"/>
          </p:cNvSpPr>
          <p:nvPr>
            <p:ph idx="1"/>
          </p:nvPr>
        </p:nvSpPr>
        <p:spPr>
          <a:xfrm>
            <a:off x="990600" y="1676400"/>
            <a:ext cx="7772400" cy="4114800"/>
          </a:xfrm>
        </p:spPr>
        <p:txBody>
          <a:bodyPr/>
          <a:lstStyle/>
          <a:p>
            <a:pPr>
              <a:lnSpc>
                <a:spcPct val="80000"/>
              </a:lnSpc>
            </a:pPr>
            <a:r>
              <a:rPr lang="en-US" sz="2000" b="1" dirty="0"/>
              <a:t>Utilitarianism suggests that we are responsible for all the consequences of our choices.</a:t>
            </a:r>
          </a:p>
          <a:p>
            <a:pPr>
              <a:lnSpc>
                <a:spcPct val="80000"/>
              </a:lnSpc>
            </a:pPr>
            <a:r>
              <a:rPr lang="en-US" sz="2000" dirty="0"/>
              <a:t>The problem is that sometimes we can foresee consequences of other people’s actions that are taken in response to our own acts.  Are we responsible for those actions, even though we don’t choose them or approve of them?</a:t>
            </a:r>
          </a:p>
          <a:p>
            <a:pPr>
              <a:lnSpc>
                <a:spcPct val="80000"/>
              </a:lnSpc>
              <a:buFont typeface="Arial" pitchFamily="34" charset="0"/>
              <a:buChar char="•"/>
            </a:pPr>
            <a:r>
              <a:rPr lang="en-US" sz="1800" dirty="0"/>
              <a:t>Discuss Bernard Williams’ example of Jim in the village</a:t>
            </a:r>
          </a:p>
          <a:p>
            <a:pPr>
              <a:lnSpc>
                <a:spcPct val="80000"/>
              </a:lnSpc>
              <a:buFont typeface="Arial" pitchFamily="34" charset="0"/>
              <a:buChar char="•"/>
            </a:pPr>
            <a:r>
              <a:rPr lang="en-US" sz="1800" dirty="0"/>
              <a:t>Imagine a terrorist situation where the terrorists say that they will kill their hostages if we do not meet their demands.  We refuse to meet their demands.  Are we responsible for what happens to the hostages?</a:t>
            </a:r>
          </a:p>
          <a:p>
            <a:pPr>
              <a:lnSpc>
                <a:spcPct val="80000"/>
              </a:lnSpc>
              <a:buFont typeface="Arial" pitchFamily="34" charset="0"/>
              <a:buChar char="•"/>
            </a:pPr>
            <a:r>
              <a:rPr lang="en-US" sz="1800" dirty="0"/>
              <a:t>Imagine someone like </a:t>
            </a:r>
            <a:r>
              <a:rPr lang="en-US" sz="1800" dirty="0" smtClean="0"/>
              <a:t>Saddam </a:t>
            </a:r>
            <a:r>
              <a:rPr lang="en-US" sz="1800" dirty="0"/>
              <a:t>Hussein putting children in targets likely to be bombed in order to deter bombing by the United States.  If we bomb our original targets, are we responsible if those children are killed by our bombing</a:t>
            </a:r>
            <a:r>
              <a:rPr lang="en-US" sz="1800" dirty="0" smtClean="0"/>
              <a:t>?</a:t>
            </a:r>
          </a:p>
          <a:p>
            <a:pPr>
              <a:lnSpc>
                <a:spcPct val="80000"/>
              </a:lnSpc>
              <a:buFont typeface="Arial" pitchFamily="34" charset="0"/>
              <a:buChar char="•"/>
            </a:pPr>
            <a:r>
              <a:rPr lang="en-US" sz="1800" dirty="0" smtClean="0"/>
              <a:t>Imagine Hamas hiding among civilian populations.</a:t>
            </a:r>
          </a:p>
          <a:p>
            <a:pPr>
              <a:lnSpc>
                <a:spcPct val="80000"/>
              </a:lnSpc>
              <a:buFont typeface="Arial" pitchFamily="34" charset="0"/>
              <a:buChar char="•"/>
            </a:pPr>
            <a:r>
              <a:rPr lang="en-US" sz="1800" dirty="0" smtClean="0"/>
              <a:t>Distinction between killing and letting die called into question.</a:t>
            </a:r>
            <a:endParaRPr lang="en-US" sz="1800" dirty="0"/>
          </a:p>
        </p:txBody>
      </p:sp>
      <p:sp>
        <p:nvSpPr>
          <p:cNvPr id="4" name="Date Placeholder 3"/>
          <p:cNvSpPr>
            <a:spLocks noGrp="1"/>
          </p:cNvSpPr>
          <p:nvPr>
            <p:ph type="dt" sz="half" idx="10"/>
          </p:nvPr>
        </p:nvSpPr>
        <p:spPr/>
        <p:txBody>
          <a:bodyPr/>
          <a:lstStyle/>
          <a:p>
            <a:fld id="{78EB99AE-2325-4289-8C23-A8094BE22363}"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309D926C-7053-4D78-B104-B531E58AFA12}" type="slidenum">
              <a:rPr lang="en-US"/>
              <a:pPr/>
              <a:t>27</a:t>
            </a:fld>
            <a:endParaRPr lang="en-US" b="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2. Integrity</a:t>
            </a:r>
          </a:p>
        </p:txBody>
      </p:sp>
      <p:sp>
        <p:nvSpPr>
          <p:cNvPr id="23555" name="Rectangle 3"/>
          <p:cNvSpPr>
            <a:spLocks noGrp="1" noChangeArrowheads="1"/>
          </p:cNvSpPr>
          <p:nvPr>
            <p:ph idx="1"/>
          </p:nvPr>
        </p:nvSpPr>
        <p:spPr>
          <a:xfrm>
            <a:off x="1173163" y="1524000"/>
            <a:ext cx="7772400" cy="4114800"/>
          </a:xfrm>
        </p:spPr>
        <p:txBody>
          <a:bodyPr/>
          <a:lstStyle/>
          <a:p>
            <a:pPr>
              <a:lnSpc>
                <a:spcPct val="90000"/>
              </a:lnSpc>
            </a:pPr>
            <a:r>
              <a:rPr lang="en-US" sz="2400" dirty="0"/>
              <a:t>Utilitarianism often demands that we put aside self-interest.  Sometimes this means putting aside our own moral convictions.</a:t>
            </a:r>
          </a:p>
          <a:p>
            <a:pPr>
              <a:lnSpc>
                <a:spcPct val="90000"/>
              </a:lnSpc>
              <a:buFont typeface="Arial" pitchFamily="34" charset="0"/>
              <a:buChar char="•"/>
            </a:pPr>
            <a:r>
              <a:rPr lang="en-US" sz="2000" dirty="0"/>
              <a:t>Discuss Bernard Williams on the chemist example.</a:t>
            </a:r>
          </a:p>
          <a:p>
            <a:pPr>
              <a:lnSpc>
                <a:spcPct val="90000"/>
              </a:lnSpc>
              <a:buFont typeface="Arial" pitchFamily="34" charset="0"/>
              <a:buChar char="•"/>
            </a:pPr>
            <a:r>
              <a:rPr lang="en-US" sz="2000" dirty="0"/>
              <a:t>Develop a variation on Jim in the village, substituting a mercenary soldier and then Martin Luther King, Jr. for Jim.  Does this substitution make a difference? </a:t>
            </a:r>
          </a:p>
          <a:p>
            <a:pPr>
              <a:lnSpc>
                <a:spcPct val="90000"/>
              </a:lnSpc>
            </a:pPr>
            <a:r>
              <a:rPr lang="en-US" sz="2400" dirty="0"/>
              <a:t>Integrity may involve certain identity-conferring commitments, such that the violation of those commitments entails a violation of who we are at our core.  </a:t>
            </a:r>
          </a:p>
        </p:txBody>
      </p:sp>
      <p:sp>
        <p:nvSpPr>
          <p:cNvPr id="4" name="Date Placeholder 3"/>
          <p:cNvSpPr>
            <a:spLocks noGrp="1"/>
          </p:cNvSpPr>
          <p:nvPr>
            <p:ph type="dt" sz="half" idx="10"/>
          </p:nvPr>
        </p:nvSpPr>
        <p:spPr/>
        <p:txBody>
          <a:bodyPr/>
          <a:lstStyle/>
          <a:p>
            <a:fld id="{A1921702-1B69-443E-AA30-162437D8AA60}"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A3D32A4A-2E70-49C3-A9EC-603B867C4614}" type="slidenum">
              <a:rPr lang="en-US"/>
              <a:pPr/>
              <a:t>28</a:t>
            </a:fld>
            <a:endParaRPr lang="en-US" b="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3. Intentions</a:t>
            </a:r>
          </a:p>
        </p:txBody>
      </p:sp>
      <p:sp>
        <p:nvSpPr>
          <p:cNvPr id="26627" name="Rectangle 3"/>
          <p:cNvSpPr>
            <a:spLocks noGrp="1" noChangeArrowheads="1"/>
          </p:cNvSpPr>
          <p:nvPr>
            <p:ph idx="1"/>
          </p:nvPr>
        </p:nvSpPr>
        <p:spPr>
          <a:xfrm>
            <a:off x="1173163" y="1447800"/>
            <a:ext cx="7772400" cy="4114800"/>
          </a:xfrm>
        </p:spPr>
        <p:txBody>
          <a:bodyPr/>
          <a:lstStyle/>
          <a:p>
            <a:r>
              <a:rPr lang="en-US" sz="2800" dirty="0"/>
              <a:t>Utilitarianism is concerned almost exclusively about consequences, not intentions.</a:t>
            </a:r>
          </a:p>
          <a:p>
            <a:pPr>
              <a:buFont typeface="Arial" pitchFamily="34" charset="0"/>
              <a:buChar char="•"/>
            </a:pPr>
            <a:r>
              <a:rPr lang="en-US" sz="2400" dirty="0"/>
              <a:t>There is a version of utilitarianism called “motive utilitarianism,” developed by Robert Adams, that attempts to correct this.</a:t>
            </a:r>
          </a:p>
          <a:p>
            <a:r>
              <a:rPr lang="en-US" sz="2800" dirty="0"/>
              <a:t>Intentions may matter is morally </a:t>
            </a:r>
            <a:r>
              <a:rPr lang="en-US" sz="2800" u="sng" dirty="0"/>
              <a:t>assessing an agent</a:t>
            </a:r>
            <a:r>
              <a:rPr lang="en-US" sz="2800" dirty="0"/>
              <a:t>, even if they don’t matter in terms of </a:t>
            </a:r>
            <a:r>
              <a:rPr lang="en-US" sz="2800" u="sng" dirty="0"/>
              <a:t>guiding action</a:t>
            </a:r>
            <a:r>
              <a:rPr lang="en-US" sz="2800" dirty="0"/>
              <a:t>.</a:t>
            </a:r>
          </a:p>
        </p:txBody>
      </p:sp>
      <p:sp>
        <p:nvSpPr>
          <p:cNvPr id="4" name="Date Placeholder 3"/>
          <p:cNvSpPr>
            <a:spLocks noGrp="1"/>
          </p:cNvSpPr>
          <p:nvPr>
            <p:ph type="dt" sz="half" idx="10"/>
          </p:nvPr>
        </p:nvSpPr>
        <p:spPr/>
        <p:txBody>
          <a:bodyPr/>
          <a:lstStyle/>
          <a:p>
            <a:fld id="{6F491E8C-7E8E-4B96-BDAE-82DFF9764670}"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5BAD16C7-CEB3-4A72-B379-DC175C3F287E}" type="slidenum">
              <a:rPr lang="en-US"/>
              <a:pPr/>
              <a:t>29</a:t>
            </a:fld>
            <a:endParaRPr lang="en-US" b="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1828800"/>
            <a:ext cx="7772400" cy="1600200"/>
          </a:xfrm>
        </p:spPr>
        <p:txBody>
          <a:bodyPr/>
          <a:lstStyle/>
          <a:p>
            <a:pPr algn="ctr"/>
            <a:r>
              <a:rPr lang="en-US" sz="4800" dirty="0">
                <a:effectLst>
                  <a:outerShdw blurRad="38100" dist="38100" dir="2700000" algn="tl">
                    <a:srgbClr val="C0C0C0"/>
                  </a:outerShdw>
                </a:effectLst>
              </a:rPr>
              <a:t>Part </a:t>
            </a:r>
            <a:r>
              <a:rPr lang="en-US" sz="4800" dirty="0" smtClean="0">
                <a:effectLst>
                  <a:outerShdw blurRad="38100" dist="38100" dir="2700000" algn="tl">
                    <a:srgbClr val="C0C0C0"/>
                  </a:outerShdw>
                </a:effectLst>
              </a:rPr>
              <a:t>One</a:t>
            </a: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smtClean="0">
                <a:effectLst>
                  <a:outerShdw blurRad="38100" dist="38100" dir="2700000" algn="tl">
                    <a:srgbClr val="C0C0C0"/>
                  </a:outerShdw>
                </a:effectLst>
              </a:rPr>
              <a:t/>
            </a:r>
            <a:br>
              <a:rPr lang="en-US" sz="4800" dirty="0" smtClean="0">
                <a:effectLst>
                  <a:outerShdw blurRad="38100" dist="38100" dir="2700000" algn="tl">
                    <a:srgbClr val="C0C0C0"/>
                  </a:outerShdw>
                </a:effectLst>
              </a:rPr>
            </a:br>
            <a:r>
              <a:rPr lang="en-US" sz="4800" dirty="0" smtClean="0">
                <a:solidFill>
                  <a:schemeClr val="bg2">
                    <a:lumMod val="50000"/>
                  </a:schemeClr>
                </a:solidFill>
                <a:effectLst>
                  <a:outerShdw blurRad="38100" dist="38100" dir="2700000" algn="tl">
                    <a:srgbClr val="C0C0C0"/>
                  </a:outerShdw>
                </a:effectLst>
              </a:rPr>
              <a:t>Fundamental </a:t>
            </a:r>
            <a:r>
              <a:rPr lang="en-US" sz="4800" dirty="0">
                <a:solidFill>
                  <a:schemeClr val="bg2">
                    <a:lumMod val="50000"/>
                  </a:schemeClr>
                </a:solidFill>
                <a:effectLst>
                  <a:outerShdw blurRad="38100" dist="38100" dir="2700000" algn="tl">
                    <a:srgbClr val="C0C0C0"/>
                  </a:outerShdw>
                </a:effectLst>
              </a:rPr>
              <a:t>Tenets</a:t>
            </a:r>
            <a:br>
              <a:rPr lang="en-US" sz="4800" dirty="0">
                <a:solidFill>
                  <a:schemeClr val="bg2">
                    <a:lumMod val="50000"/>
                  </a:schemeClr>
                </a:solidFill>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 of </a:t>
            </a:r>
            <a:br>
              <a:rPr lang="en-US" sz="4800" dirty="0">
                <a:solidFill>
                  <a:schemeClr val="bg2">
                    <a:lumMod val="50000"/>
                  </a:schemeClr>
                </a:solidFill>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Utilitarianism</a:t>
            </a:r>
          </a:p>
        </p:txBody>
      </p:sp>
      <p:sp>
        <p:nvSpPr>
          <p:cNvPr id="3" name="Date Placeholder 3"/>
          <p:cNvSpPr>
            <a:spLocks noGrp="1"/>
          </p:cNvSpPr>
          <p:nvPr>
            <p:ph type="dt" sz="half" idx="10"/>
          </p:nvPr>
        </p:nvSpPr>
        <p:spPr/>
        <p:txBody>
          <a:bodyPr/>
          <a:lstStyle/>
          <a:p>
            <a:fld id="{0B5D527F-072A-4913-8D88-26BB2BC90E01}" type="datetime1">
              <a:rPr lang="en-US"/>
              <a:pPr/>
              <a:t>8/1/2010</a:t>
            </a:fld>
            <a:endParaRPr lang="en-US" b="0">
              <a:solidFill>
                <a:schemeClr val="tx1"/>
              </a:solidFill>
            </a:endParaRPr>
          </a:p>
        </p:txBody>
      </p:sp>
      <p:sp>
        <p:nvSpPr>
          <p:cNvPr id="4" name="Footer Placeholder 4"/>
          <p:cNvSpPr>
            <a:spLocks noGrp="1"/>
          </p:cNvSpPr>
          <p:nvPr>
            <p:ph type="ftr" sz="quarter" idx="11"/>
          </p:nvPr>
        </p:nvSpPr>
        <p:spPr/>
        <p:txBody>
          <a:bodyPr/>
          <a:lstStyle/>
          <a:p>
            <a:r>
              <a:rPr lang="en-US" dirty="0" smtClean="0"/>
              <a:t>Lawrence </a:t>
            </a:r>
            <a:r>
              <a:rPr lang="en-US" dirty="0"/>
              <a:t>M. Hinman</a:t>
            </a:r>
            <a:endParaRPr lang="en-US" b="0" dirty="0">
              <a:solidFill>
                <a:schemeClr val="tx1"/>
              </a:solidFill>
            </a:endParaRPr>
          </a:p>
        </p:txBody>
      </p:sp>
      <p:sp>
        <p:nvSpPr>
          <p:cNvPr id="5" name="Slide Number Placeholder 5"/>
          <p:cNvSpPr>
            <a:spLocks noGrp="1"/>
          </p:cNvSpPr>
          <p:nvPr>
            <p:ph type="sldNum" sz="quarter" idx="12"/>
          </p:nvPr>
        </p:nvSpPr>
        <p:spPr/>
        <p:txBody>
          <a:bodyPr/>
          <a:lstStyle/>
          <a:p>
            <a:fld id="{ACC17FFB-0164-444F-8373-B664FEAADDCB}" type="slidenum">
              <a:rPr lang="en-US"/>
              <a:pPr/>
              <a:t>3</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4. Moral Luck</a:t>
            </a:r>
          </a:p>
        </p:txBody>
      </p:sp>
      <p:sp>
        <p:nvSpPr>
          <p:cNvPr id="27651" name="Rectangle 3"/>
          <p:cNvSpPr>
            <a:spLocks noGrp="1" noChangeArrowheads="1"/>
          </p:cNvSpPr>
          <p:nvPr>
            <p:ph idx="1"/>
          </p:nvPr>
        </p:nvSpPr>
        <p:spPr>
          <a:xfrm>
            <a:off x="1173163" y="1676400"/>
            <a:ext cx="7772400" cy="4114800"/>
          </a:xfrm>
        </p:spPr>
        <p:txBody>
          <a:bodyPr/>
          <a:lstStyle/>
          <a:p>
            <a:pPr>
              <a:lnSpc>
                <a:spcPct val="80000"/>
              </a:lnSpc>
            </a:pPr>
            <a:r>
              <a:rPr lang="en-US" sz="2400" dirty="0"/>
              <a:t>By concentrating exclusively on consequences, utilitarianism makes the moral worth of our actions a matter of luck.  We must await the final consequences before we find out if our action was good or bad</a:t>
            </a:r>
            <a:r>
              <a:rPr lang="en-US" sz="2400" dirty="0" smtClean="0"/>
              <a:t>.</a:t>
            </a:r>
          </a:p>
          <a:p>
            <a:pPr>
              <a:lnSpc>
                <a:spcPct val="80000"/>
              </a:lnSpc>
            </a:pPr>
            <a:endParaRPr lang="en-US" sz="2400" dirty="0"/>
          </a:p>
          <a:p>
            <a:pPr>
              <a:lnSpc>
                <a:spcPct val="80000"/>
              </a:lnSpc>
            </a:pPr>
            <a:r>
              <a:rPr lang="en-US" sz="2400" dirty="0"/>
              <a:t>This seems to make the moral life a matter of chance, which runs counter to our basic moral intuitions.</a:t>
            </a:r>
          </a:p>
          <a:p>
            <a:pPr>
              <a:lnSpc>
                <a:spcPct val="80000"/>
              </a:lnSpc>
              <a:buFont typeface="Arial" pitchFamily="34" charset="0"/>
              <a:buChar char="•"/>
            </a:pPr>
            <a:r>
              <a:rPr lang="en-US" sz="2000" dirty="0"/>
              <a:t>We can imagine actions with good intentions that have unforeseeable and unintended bad consequences</a:t>
            </a:r>
          </a:p>
          <a:p>
            <a:pPr>
              <a:lnSpc>
                <a:spcPct val="80000"/>
              </a:lnSpc>
              <a:buFont typeface="Arial" pitchFamily="34" charset="0"/>
              <a:buChar char="•"/>
            </a:pPr>
            <a:r>
              <a:rPr lang="en-US" sz="2000" dirty="0"/>
              <a:t>We can also imagine actions with bad intentions that have unforeseeable and unintended good </a:t>
            </a:r>
            <a:r>
              <a:rPr lang="en-US" sz="2000" dirty="0" smtClean="0"/>
              <a:t>consequences.</a:t>
            </a:r>
            <a:endParaRPr lang="en-US" sz="2000" dirty="0"/>
          </a:p>
        </p:txBody>
      </p:sp>
      <p:sp>
        <p:nvSpPr>
          <p:cNvPr id="4" name="Date Placeholder 3"/>
          <p:cNvSpPr>
            <a:spLocks noGrp="1"/>
          </p:cNvSpPr>
          <p:nvPr>
            <p:ph type="dt" sz="half" idx="10"/>
          </p:nvPr>
        </p:nvSpPr>
        <p:spPr/>
        <p:txBody>
          <a:bodyPr/>
          <a:lstStyle/>
          <a:p>
            <a:fld id="{AFCDCE53-D73D-43A3-BED4-3D86AE7E69F1}"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E144C0B0-FB21-4A80-8218-F5C3301CB7F3}" type="slidenum">
              <a:rPr lang="en-US"/>
              <a:pPr/>
              <a:t>30</a:t>
            </a:fld>
            <a:endParaRPr lang="en-US" b="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5. Who does the calculating?</a:t>
            </a:r>
          </a:p>
        </p:txBody>
      </p:sp>
      <p:sp>
        <p:nvSpPr>
          <p:cNvPr id="29699" name="Rectangle 3"/>
          <p:cNvSpPr>
            <a:spLocks noGrp="1" noChangeArrowheads="1"/>
          </p:cNvSpPr>
          <p:nvPr>
            <p:ph idx="1"/>
          </p:nvPr>
        </p:nvSpPr>
        <p:spPr>
          <a:xfrm>
            <a:off x="1173163" y="1752600"/>
            <a:ext cx="7772400" cy="4114800"/>
          </a:xfrm>
        </p:spPr>
        <p:txBody>
          <a:bodyPr/>
          <a:lstStyle/>
          <a:p>
            <a:pPr>
              <a:lnSpc>
                <a:spcPct val="80000"/>
              </a:lnSpc>
            </a:pPr>
            <a:r>
              <a:rPr lang="en-US" sz="2800" dirty="0"/>
              <a:t>Historically, this was an issue for the British in India.  The British felt they wanted to do what was best for India, but that they were the ones to judge what that was.</a:t>
            </a:r>
          </a:p>
          <a:p>
            <a:pPr>
              <a:lnSpc>
                <a:spcPct val="80000"/>
              </a:lnSpc>
              <a:buFont typeface="Arial" pitchFamily="34" charset="0"/>
              <a:buChar char="•"/>
            </a:pPr>
            <a:r>
              <a:rPr lang="en-US" sz="2400" dirty="0"/>
              <a:t>See </a:t>
            </a:r>
            <a:r>
              <a:rPr lang="en-US" sz="2400" dirty="0" err="1"/>
              <a:t>Ragavan</a:t>
            </a:r>
            <a:r>
              <a:rPr lang="en-US" sz="2400" dirty="0"/>
              <a:t> </a:t>
            </a:r>
            <a:r>
              <a:rPr lang="en-US" sz="2400" dirty="0" err="1"/>
              <a:t>Iyer</a:t>
            </a:r>
            <a:r>
              <a:rPr lang="en-US" sz="2400" dirty="0"/>
              <a:t>, </a:t>
            </a:r>
            <a:r>
              <a:rPr lang="en-US" sz="2400" i="1" dirty="0"/>
              <a:t>Utilitarianism and All That</a:t>
            </a:r>
          </a:p>
          <a:p>
            <a:pPr>
              <a:lnSpc>
                <a:spcPct val="80000"/>
              </a:lnSpc>
            </a:pPr>
            <a:endParaRPr lang="en-US" sz="2800" dirty="0" smtClean="0"/>
          </a:p>
          <a:p>
            <a:pPr>
              <a:lnSpc>
                <a:spcPct val="80000"/>
              </a:lnSpc>
            </a:pPr>
            <a:r>
              <a:rPr lang="en-US" sz="2800" dirty="0" smtClean="0"/>
              <a:t>Typically</a:t>
            </a:r>
            <a:r>
              <a:rPr lang="en-US" sz="2800" dirty="0"/>
              <a:t>, the count differs depending on who does the counting</a:t>
            </a:r>
          </a:p>
          <a:p>
            <a:pPr>
              <a:lnSpc>
                <a:spcPct val="80000"/>
              </a:lnSpc>
              <a:buFont typeface="Arial" pitchFamily="34" charset="0"/>
              <a:buChar char="•"/>
            </a:pPr>
            <a:r>
              <a:rPr lang="en-US" sz="2400" dirty="0"/>
              <a:t>In Vietnam, Americans could never understand how much independence counted for the Vietnamese.</a:t>
            </a:r>
          </a:p>
        </p:txBody>
      </p:sp>
      <p:sp>
        <p:nvSpPr>
          <p:cNvPr id="4" name="Date Placeholder 3"/>
          <p:cNvSpPr>
            <a:spLocks noGrp="1"/>
          </p:cNvSpPr>
          <p:nvPr>
            <p:ph type="dt" sz="half" idx="10"/>
          </p:nvPr>
        </p:nvSpPr>
        <p:spPr/>
        <p:txBody>
          <a:bodyPr/>
          <a:lstStyle/>
          <a:p>
            <a:fld id="{8087B1EE-3883-4154-B2AB-57CB66768DD2}"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81A8E081-37D1-45B7-ABD6-6FA3BFFC4553}" type="slidenum">
              <a:rPr lang="en-US"/>
              <a:pPr/>
              <a:t>31</a:t>
            </a:fld>
            <a:endParaRPr lang="en-US" b="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3163" y="457200"/>
            <a:ext cx="7772400" cy="685800"/>
          </a:xfrm>
        </p:spPr>
        <p:txBody>
          <a:bodyPr/>
          <a:lstStyle/>
          <a:p>
            <a:r>
              <a:rPr lang="en-US"/>
              <a:t>6. Who is included?</a:t>
            </a:r>
          </a:p>
        </p:txBody>
      </p:sp>
      <p:sp>
        <p:nvSpPr>
          <p:cNvPr id="28675" name="Rectangle 3"/>
          <p:cNvSpPr>
            <a:spLocks noGrp="1" noChangeArrowheads="1"/>
          </p:cNvSpPr>
          <p:nvPr>
            <p:ph idx="1"/>
          </p:nvPr>
        </p:nvSpPr>
        <p:spPr>
          <a:xfrm>
            <a:off x="1173163" y="1676400"/>
            <a:ext cx="7772400" cy="4114800"/>
          </a:xfrm>
        </p:spPr>
        <p:txBody>
          <a:bodyPr/>
          <a:lstStyle/>
          <a:p>
            <a:pPr>
              <a:lnSpc>
                <a:spcPct val="80000"/>
              </a:lnSpc>
            </a:pPr>
            <a:r>
              <a:rPr lang="en-US" sz="2800" dirty="0"/>
              <a:t>When we consider the issue of consequences, we must ask who is included within that circle.</a:t>
            </a:r>
          </a:p>
          <a:p>
            <a:pPr lvl="1">
              <a:lnSpc>
                <a:spcPct val="80000"/>
              </a:lnSpc>
            </a:pPr>
            <a:r>
              <a:rPr lang="en-US" sz="2000" dirty="0"/>
              <a:t>Those in our own group  (group egoism)</a:t>
            </a:r>
          </a:p>
          <a:p>
            <a:pPr lvl="1">
              <a:lnSpc>
                <a:spcPct val="80000"/>
              </a:lnSpc>
            </a:pPr>
            <a:r>
              <a:rPr lang="en-US" sz="2000" dirty="0"/>
              <a:t>Those in our own country (nationalism)</a:t>
            </a:r>
          </a:p>
          <a:p>
            <a:pPr lvl="1">
              <a:lnSpc>
                <a:spcPct val="80000"/>
              </a:lnSpc>
            </a:pPr>
            <a:r>
              <a:rPr lang="en-US" sz="2000" dirty="0"/>
              <a:t>Those who share our skin color (racism)</a:t>
            </a:r>
          </a:p>
          <a:p>
            <a:pPr lvl="1">
              <a:lnSpc>
                <a:spcPct val="80000"/>
              </a:lnSpc>
            </a:pPr>
            <a:r>
              <a:rPr lang="en-US" sz="2000" dirty="0"/>
              <a:t>All human beings (humanism or </a:t>
            </a:r>
            <a:r>
              <a:rPr lang="en-US" sz="2000" dirty="0" err="1"/>
              <a:t>speciesism</a:t>
            </a:r>
            <a:r>
              <a:rPr lang="en-US" sz="2000" dirty="0"/>
              <a:t>?)</a:t>
            </a:r>
          </a:p>
          <a:p>
            <a:pPr lvl="1">
              <a:lnSpc>
                <a:spcPct val="80000"/>
              </a:lnSpc>
            </a:pPr>
            <a:r>
              <a:rPr lang="en-US" sz="2000" dirty="0"/>
              <a:t>All sentient beings</a:t>
            </a:r>
          </a:p>
          <a:p>
            <a:pPr>
              <a:lnSpc>
                <a:spcPct val="80000"/>
              </a:lnSpc>
            </a:pPr>
            <a:endParaRPr lang="en-US" sz="2800" dirty="0" smtClean="0"/>
          </a:p>
          <a:p>
            <a:pPr>
              <a:lnSpc>
                <a:spcPct val="80000"/>
              </a:lnSpc>
            </a:pPr>
            <a:r>
              <a:rPr lang="en-US" sz="2800" dirty="0" smtClean="0"/>
              <a:t>Classical </a:t>
            </a:r>
            <a:r>
              <a:rPr lang="en-US" sz="2800" dirty="0"/>
              <a:t>utilitarianism has often claimed that we should acknowledge the pain and suffering of animals and not restrict the calculus just to human beings.</a:t>
            </a:r>
          </a:p>
        </p:txBody>
      </p:sp>
      <p:sp>
        <p:nvSpPr>
          <p:cNvPr id="4" name="Date Placeholder 3"/>
          <p:cNvSpPr>
            <a:spLocks noGrp="1"/>
          </p:cNvSpPr>
          <p:nvPr>
            <p:ph type="dt" sz="half" idx="10"/>
          </p:nvPr>
        </p:nvSpPr>
        <p:spPr/>
        <p:txBody>
          <a:bodyPr/>
          <a:lstStyle/>
          <a:p>
            <a:fld id="{055F8467-4C9F-4171-8010-AFF9049580CF}"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dirty="0" smtClean="0"/>
              <a:t>Lawrence </a:t>
            </a:r>
            <a:r>
              <a:rPr lang="en-US" dirty="0"/>
              <a:t>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314826AD-397B-4C4F-8D7E-5350B17C9553}" type="slidenum">
              <a:rPr lang="en-US"/>
              <a:pPr/>
              <a:t>32</a:t>
            </a:fld>
            <a:endParaRPr lang="en-US" b="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Concluding Assessment</a:t>
            </a:r>
          </a:p>
        </p:txBody>
      </p:sp>
      <p:sp>
        <p:nvSpPr>
          <p:cNvPr id="25603" name="Rectangle 3"/>
          <p:cNvSpPr>
            <a:spLocks noGrp="1" noChangeArrowheads="1"/>
          </p:cNvSpPr>
          <p:nvPr>
            <p:ph idx="1"/>
          </p:nvPr>
        </p:nvSpPr>
        <p:spPr/>
        <p:txBody>
          <a:bodyPr/>
          <a:lstStyle/>
          <a:p>
            <a:r>
              <a:rPr lang="en-US"/>
              <a:t>Utilitarianism is most appropriate for policy decisions, as long as a strong notion of fundamental human rights guarantees that it will not violate rights of small minorities.</a:t>
            </a:r>
          </a:p>
        </p:txBody>
      </p:sp>
      <p:sp>
        <p:nvSpPr>
          <p:cNvPr id="4" name="Date Placeholder 3"/>
          <p:cNvSpPr>
            <a:spLocks noGrp="1"/>
          </p:cNvSpPr>
          <p:nvPr>
            <p:ph type="dt" sz="half" idx="10"/>
          </p:nvPr>
        </p:nvSpPr>
        <p:spPr/>
        <p:txBody>
          <a:bodyPr/>
          <a:lstStyle/>
          <a:p>
            <a:fld id="{F6E27567-81A6-41BA-B37B-66FDD050996F}"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7C6134E5-A0A4-403C-B151-338FF0472FFB}" type="slidenum">
              <a:rPr lang="en-US"/>
              <a:pPr/>
              <a:t>33</a:t>
            </a:fld>
            <a:endParaRPr lang="en-US" b="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Fundamental </a:t>
            </a:r>
            <a:r>
              <a:rPr lang="en-US" dirty="0" smtClean="0"/>
              <a:t>Imperative:</a:t>
            </a:r>
            <a:br>
              <a:rPr lang="en-US" dirty="0" smtClean="0"/>
            </a:br>
            <a:r>
              <a:rPr lang="en-US" dirty="0" smtClean="0"/>
              <a:t>Maximize the Overall Good</a:t>
            </a:r>
            <a:endParaRPr lang="en-US" dirty="0"/>
          </a:p>
        </p:txBody>
      </p:sp>
      <p:sp>
        <p:nvSpPr>
          <p:cNvPr id="45059" name="Rectangle 3"/>
          <p:cNvSpPr>
            <a:spLocks noGrp="1" noChangeArrowheads="1"/>
          </p:cNvSpPr>
          <p:nvPr>
            <p:ph idx="1"/>
          </p:nvPr>
        </p:nvSpPr>
        <p:spPr/>
        <p:txBody>
          <a:bodyPr/>
          <a:lstStyle/>
          <a:p>
            <a:r>
              <a:rPr lang="en-US" dirty="0"/>
              <a:t>The fundamental imperative of utilitarianism is:</a:t>
            </a:r>
          </a:p>
          <a:p>
            <a:pPr marL="914400" lvl="1" indent="0">
              <a:buFontTx/>
              <a:buNone/>
            </a:pPr>
            <a:r>
              <a:rPr lang="en-US" b="1" dirty="0">
                <a:solidFill>
                  <a:schemeClr val="hlink"/>
                </a:solidFill>
              </a:rPr>
              <a:t>Always act in the way that will produce the greatest overall amount of good in the world</a:t>
            </a:r>
            <a:r>
              <a:rPr lang="en-US" b="1" dirty="0" smtClean="0">
                <a:solidFill>
                  <a:schemeClr val="hlink"/>
                </a:solidFill>
              </a:rPr>
              <a:t>.</a:t>
            </a:r>
          </a:p>
          <a:p>
            <a:pPr marL="914400" lvl="1" indent="0">
              <a:buFontTx/>
              <a:buNone/>
            </a:pPr>
            <a:endParaRPr lang="en-US" b="1" dirty="0">
              <a:solidFill>
                <a:schemeClr val="hlink"/>
              </a:solidFill>
            </a:endParaRPr>
          </a:p>
          <a:p>
            <a:pPr>
              <a:lnSpc>
                <a:spcPct val="90000"/>
              </a:lnSpc>
              <a:buFont typeface="Arial" pitchFamily="34" charset="0"/>
              <a:buChar char="•"/>
            </a:pPr>
            <a:r>
              <a:rPr lang="en-US" dirty="0" smtClean="0"/>
              <a:t>The </a:t>
            </a:r>
            <a:r>
              <a:rPr lang="en-US" b="1" dirty="0" smtClean="0"/>
              <a:t>purpose of morality is </a:t>
            </a:r>
            <a:r>
              <a:rPr lang="en-US" dirty="0" smtClean="0"/>
              <a:t>to make the world a better place.  Morality is about producing good consequences, not having good intentions</a:t>
            </a:r>
          </a:p>
          <a:p>
            <a:pPr>
              <a:lnSpc>
                <a:spcPct val="90000"/>
              </a:lnSpc>
              <a:buFont typeface="Arial" pitchFamily="34" charset="0"/>
              <a:buChar char="•"/>
            </a:pPr>
            <a:r>
              <a:rPr lang="en-US" dirty="0" smtClean="0"/>
              <a:t>We should do whatever will bring the </a:t>
            </a:r>
            <a:r>
              <a:rPr lang="en-US" b="1" i="1" dirty="0" smtClean="0"/>
              <a:t>most</a:t>
            </a:r>
            <a:r>
              <a:rPr lang="en-US" dirty="0" smtClean="0"/>
              <a:t> benefit (i.e., intrinsic value) to all of humanity.</a:t>
            </a:r>
          </a:p>
          <a:p>
            <a:pPr lvl="1"/>
            <a:endParaRPr lang="en-US" dirty="0"/>
          </a:p>
        </p:txBody>
      </p:sp>
      <p:sp>
        <p:nvSpPr>
          <p:cNvPr id="4" name="Date Placeholder 3"/>
          <p:cNvSpPr>
            <a:spLocks noGrp="1"/>
          </p:cNvSpPr>
          <p:nvPr>
            <p:ph type="dt" sz="half" idx="10"/>
          </p:nvPr>
        </p:nvSpPr>
        <p:spPr/>
        <p:txBody>
          <a:bodyPr/>
          <a:lstStyle/>
          <a:p>
            <a:fld id="{782350E3-4912-4F9C-B0B0-F253F1651F75}"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dirty="0" smtClean="0"/>
              <a:t>Lawrence </a:t>
            </a:r>
            <a:r>
              <a:rPr lang="en-US" dirty="0"/>
              <a:t>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745D3381-CB00-422E-93D7-51AC1D804EB9}" type="slidenum">
              <a:rPr lang="en-US"/>
              <a:pPr/>
              <a:t>4</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a:t>The Dream of Utilitarianism:</a:t>
            </a:r>
            <a:br>
              <a:rPr lang="en-US" sz="3200"/>
            </a:br>
            <a:r>
              <a:rPr lang="en-US" sz="3200"/>
              <a:t>Bringing Scientific Certainty to Ethics</a:t>
            </a:r>
          </a:p>
        </p:txBody>
      </p:sp>
      <p:sp>
        <p:nvSpPr>
          <p:cNvPr id="47107" name="Rectangle 3"/>
          <p:cNvSpPr>
            <a:spLocks noGrp="1" noChangeArrowheads="1"/>
          </p:cNvSpPr>
          <p:nvPr>
            <p:ph idx="1"/>
          </p:nvPr>
        </p:nvSpPr>
        <p:spPr/>
        <p:txBody>
          <a:bodyPr/>
          <a:lstStyle/>
          <a:p>
            <a:pPr>
              <a:lnSpc>
                <a:spcPct val="90000"/>
              </a:lnSpc>
            </a:pPr>
            <a:r>
              <a:rPr lang="en-US" sz="2800" dirty="0"/>
              <a:t>Utilitarianism offers us a powerful vision of the moral life, one that promises to reduce or eliminate moral disagreement.</a:t>
            </a:r>
          </a:p>
          <a:p>
            <a:pPr>
              <a:lnSpc>
                <a:spcPct val="90000"/>
              </a:lnSpc>
              <a:buFont typeface="Arial" pitchFamily="34" charset="0"/>
              <a:buChar char="•"/>
            </a:pPr>
            <a:r>
              <a:rPr lang="en-US" sz="2400" dirty="0"/>
              <a:t>If we can agree that the purpose of morality is to make the world a better place; and</a:t>
            </a:r>
          </a:p>
          <a:p>
            <a:pPr>
              <a:lnSpc>
                <a:spcPct val="90000"/>
              </a:lnSpc>
              <a:buFont typeface="Arial" pitchFamily="34" charset="0"/>
              <a:buChar char="•"/>
            </a:pPr>
            <a:r>
              <a:rPr lang="en-US" sz="2400" dirty="0"/>
              <a:t>If we can scientifically assess various possible courses of action to determine which will have the greatest positive effect on the world; then</a:t>
            </a:r>
          </a:p>
          <a:p>
            <a:pPr>
              <a:lnSpc>
                <a:spcPct val="90000"/>
              </a:lnSpc>
              <a:buFont typeface="Arial" pitchFamily="34" charset="0"/>
              <a:buChar char="•"/>
            </a:pPr>
            <a:r>
              <a:rPr lang="en-US" sz="2400" dirty="0"/>
              <a:t>We can provide a scientific answer to the question of what we ought to do.</a:t>
            </a:r>
          </a:p>
        </p:txBody>
      </p:sp>
      <p:sp>
        <p:nvSpPr>
          <p:cNvPr id="4" name="Date Placeholder 3"/>
          <p:cNvSpPr>
            <a:spLocks noGrp="1"/>
          </p:cNvSpPr>
          <p:nvPr>
            <p:ph type="dt" sz="half" idx="10"/>
          </p:nvPr>
        </p:nvSpPr>
        <p:spPr/>
        <p:txBody>
          <a:bodyPr/>
          <a:lstStyle/>
          <a:p>
            <a:fld id="{2690DD88-06FC-4CAA-9CE2-1787C0FABDC4}"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48F6620B-3EBE-4326-B57F-679FFA632343}" type="slidenum">
              <a:rPr lang="en-US"/>
              <a:pPr/>
              <a:t>5</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a:t>The </a:t>
            </a:r>
            <a:r>
              <a:rPr lang="en-US" sz="3200" dirty="0" smtClean="0"/>
              <a:t>Morally Demanding Character</a:t>
            </a:r>
            <a:br>
              <a:rPr lang="en-US" sz="3200" dirty="0" smtClean="0"/>
            </a:br>
            <a:r>
              <a:rPr lang="en-US" dirty="0" smtClean="0"/>
              <a:t>of Utilitarianism</a:t>
            </a:r>
            <a:endParaRPr lang="en-US" sz="3200" dirty="0"/>
          </a:p>
        </p:txBody>
      </p:sp>
      <p:sp>
        <p:nvSpPr>
          <p:cNvPr id="46083" name="Rectangle 3"/>
          <p:cNvSpPr>
            <a:spLocks noGrp="1" noChangeArrowheads="1"/>
          </p:cNvSpPr>
          <p:nvPr>
            <p:ph idx="1"/>
          </p:nvPr>
        </p:nvSpPr>
        <p:spPr>
          <a:xfrm>
            <a:off x="1173163" y="1752600"/>
            <a:ext cx="7772400" cy="4114800"/>
          </a:xfrm>
        </p:spPr>
        <p:txBody>
          <a:bodyPr/>
          <a:lstStyle/>
          <a:p>
            <a:pPr>
              <a:lnSpc>
                <a:spcPct val="90000"/>
              </a:lnSpc>
            </a:pPr>
            <a:r>
              <a:rPr lang="en-US" sz="2800" dirty="0"/>
              <a:t>We often speak of “utilitarian” solutions in a disparaging tone, but in fact utilitarianism is a demanding moral position that often asks us to put aside self-interest for the sake of the whole.</a:t>
            </a:r>
          </a:p>
          <a:p>
            <a:pPr>
              <a:lnSpc>
                <a:spcPct val="90000"/>
              </a:lnSpc>
            </a:pPr>
            <a:r>
              <a:rPr lang="en-US" sz="2800" dirty="0"/>
              <a:t>Utilitarianism is a </a:t>
            </a:r>
            <a:r>
              <a:rPr lang="en-US" sz="2800" i="1" dirty="0">
                <a:solidFill>
                  <a:schemeClr val="hlink"/>
                </a:solidFill>
              </a:rPr>
              <a:t>morally demanding</a:t>
            </a:r>
            <a:r>
              <a:rPr lang="en-US" sz="2800" dirty="0"/>
              <a:t> position for two reasons:</a:t>
            </a:r>
          </a:p>
          <a:p>
            <a:pPr>
              <a:lnSpc>
                <a:spcPct val="90000"/>
              </a:lnSpc>
              <a:buFont typeface="Arial" pitchFamily="34" charset="0"/>
              <a:buChar char="•"/>
            </a:pPr>
            <a:r>
              <a:rPr lang="en-US" sz="2400" dirty="0"/>
              <a:t>It always asks us to </a:t>
            </a:r>
            <a:r>
              <a:rPr lang="en-US" sz="2400" u="sng" dirty="0"/>
              <a:t>do the most</a:t>
            </a:r>
            <a:r>
              <a:rPr lang="en-US" sz="2400" dirty="0"/>
              <a:t>, to maximize utility, not to do the minimum.</a:t>
            </a:r>
          </a:p>
          <a:p>
            <a:pPr>
              <a:lnSpc>
                <a:spcPct val="90000"/>
              </a:lnSpc>
              <a:buFont typeface="Arial" pitchFamily="34" charset="0"/>
              <a:buChar char="•"/>
            </a:pPr>
            <a:r>
              <a:rPr lang="en-US" sz="2400" dirty="0"/>
              <a:t>It asks us to </a:t>
            </a:r>
            <a:r>
              <a:rPr lang="en-US" sz="2400" u="sng" dirty="0"/>
              <a:t>set aside personal interest</a:t>
            </a:r>
            <a:r>
              <a:rPr lang="en-US" sz="2400" dirty="0"/>
              <a:t>.</a:t>
            </a:r>
          </a:p>
        </p:txBody>
      </p:sp>
      <p:sp>
        <p:nvSpPr>
          <p:cNvPr id="4" name="Date Placeholder 3"/>
          <p:cNvSpPr>
            <a:spLocks noGrp="1"/>
          </p:cNvSpPr>
          <p:nvPr>
            <p:ph type="dt" sz="half" idx="10"/>
          </p:nvPr>
        </p:nvSpPr>
        <p:spPr/>
        <p:txBody>
          <a:bodyPr/>
          <a:lstStyle/>
          <a:p>
            <a:fld id="{FBA3F3ED-D18B-45C5-A47C-ED183F4AAF56}" type="datetime1">
              <a:rPr lang="en-US"/>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smtClean="0"/>
              <a:t>Lawrence </a:t>
            </a:r>
            <a:r>
              <a:rPr lang="en-US"/>
              <a:t>M. </a:t>
            </a:r>
            <a:r>
              <a:rPr lang="en-US" dirty="0"/>
              <a:t>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81909102-2DA2-4DF7-B0DC-465D13CCA764}" type="slidenum">
              <a:rPr lang="en-US"/>
              <a:pPr/>
              <a:t>6</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Contemporary Utilitarian:</a:t>
            </a:r>
            <a:br>
              <a:rPr lang="en-US" dirty="0" smtClean="0"/>
            </a:br>
            <a:r>
              <a:rPr lang="en-US" dirty="0" smtClean="0"/>
              <a:t>Peter Singer</a:t>
            </a:r>
            <a:endParaRPr lang="en-US" dirty="0"/>
          </a:p>
        </p:txBody>
      </p:sp>
      <p:sp>
        <p:nvSpPr>
          <p:cNvPr id="3" name="Content Placeholder 2"/>
          <p:cNvSpPr>
            <a:spLocks noGrp="1"/>
          </p:cNvSpPr>
          <p:nvPr>
            <p:ph idx="1"/>
          </p:nvPr>
        </p:nvSpPr>
        <p:spPr>
          <a:xfrm>
            <a:off x="381000" y="1676400"/>
            <a:ext cx="4876800" cy="2590800"/>
          </a:xfrm>
        </p:spPr>
        <p:txBody>
          <a:bodyPr/>
          <a:lstStyle/>
          <a:p>
            <a:r>
              <a:rPr lang="en-US" sz="2000" dirty="0" smtClean="0"/>
              <a:t>Ira W. </a:t>
            </a:r>
            <a:r>
              <a:rPr lang="en-US" sz="2000" dirty="0" err="1" smtClean="0"/>
              <a:t>DeCamp</a:t>
            </a:r>
            <a:r>
              <a:rPr lang="en-US" sz="2000" dirty="0" smtClean="0"/>
              <a:t> Professor of Bioethics at Princeton University</a:t>
            </a:r>
          </a:p>
          <a:p>
            <a:pPr>
              <a:buFont typeface="Arial" pitchFamily="34" charset="0"/>
              <a:buChar char="•"/>
            </a:pPr>
            <a:r>
              <a:rPr lang="en-US" sz="2000" dirty="0" smtClean="0"/>
              <a:t>Website: </a:t>
            </a:r>
            <a:r>
              <a:rPr lang="en-US" sz="2000" dirty="0" smtClean="0">
                <a:hlinkClick r:id="rId4"/>
              </a:rPr>
              <a:t>http://www.princeton.edu/~psinger/</a:t>
            </a:r>
            <a:r>
              <a:rPr lang="en-US" sz="2000" dirty="0" smtClean="0"/>
              <a:t> </a:t>
            </a:r>
          </a:p>
          <a:p>
            <a:r>
              <a:rPr lang="en-US" sz="2000" dirty="0" smtClean="0"/>
              <a:t>His work—whether one likes it or not—typifies  utilitarianism at its purest.</a:t>
            </a:r>
          </a:p>
          <a:p>
            <a:r>
              <a:rPr lang="en-US" sz="2000" dirty="0" smtClean="0"/>
              <a:t>Concern with </a:t>
            </a:r>
            <a:r>
              <a:rPr lang="en-US" sz="2000" b="1" dirty="0" smtClean="0"/>
              <a:t>animal suffering.  </a:t>
            </a:r>
            <a:r>
              <a:rPr lang="en-US" sz="2000" dirty="0" smtClean="0"/>
              <a:t>(</a:t>
            </a:r>
            <a:r>
              <a:rPr lang="en-US" sz="2000" i="1" dirty="0" smtClean="0"/>
              <a:t>Animal Liberation</a:t>
            </a:r>
            <a:r>
              <a:rPr lang="en-US" sz="2000" dirty="0" smtClean="0"/>
              <a:t>, 1975)</a:t>
            </a:r>
          </a:p>
          <a:p>
            <a:endParaRPr lang="en-US" dirty="0"/>
          </a:p>
        </p:txBody>
      </p:sp>
      <p:sp>
        <p:nvSpPr>
          <p:cNvPr id="4" name="Date Placeholder 3"/>
          <p:cNvSpPr>
            <a:spLocks noGrp="1"/>
          </p:cNvSpPr>
          <p:nvPr>
            <p:ph type="dt" sz="half" idx="10"/>
          </p:nvPr>
        </p:nvSpPr>
        <p:spPr/>
        <p:txBody>
          <a:bodyPr/>
          <a:lstStyle/>
          <a:p>
            <a:fld id="{0CE85B4E-717D-4824-B7B9-C8EFA4DB86A4}" type="datetime1">
              <a:rPr lang="en-US" smtClean="0"/>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smtClean="0"/>
              <a:t>Lawrence 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575AF092-4FCB-4939-8866-FC05E4D190C1}" type="slidenum">
              <a:rPr lang="en-US" smtClean="0"/>
              <a:pPr/>
              <a:t>7</a:t>
            </a:fld>
            <a:endParaRPr lang="en-US" b="0">
              <a:solidFill>
                <a:schemeClr val="tx1"/>
              </a:solidFill>
            </a:endParaRPr>
          </a:p>
        </p:txBody>
      </p:sp>
      <p:pic>
        <p:nvPicPr>
          <p:cNvPr id="7" name="Picture 6" descr="Singerwebsite.jpg"/>
          <p:cNvPicPr>
            <a:picLocks noChangeAspect="1"/>
          </p:cNvPicPr>
          <p:nvPr/>
        </p:nvPicPr>
        <p:blipFill>
          <a:blip r:embed="rId5" cstate="print"/>
          <a:stretch>
            <a:fillRect/>
          </a:stretch>
        </p:blipFill>
        <p:spPr>
          <a:xfrm>
            <a:off x="5410200" y="1524000"/>
            <a:ext cx="3442962" cy="2176463"/>
          </a:xfrm>
          <a:prstGeom prst="rect">
            <a:avLst/>
          </a:prstGeom>
        </p:spPr>
      </p:pic>
      <p:sp>
        <p:nvSpPr>
          <p:cNvPr id="8" name="Content Placeholder 2"/>
          <p:cNvSpPr txBox="1">
            <a:spLocks/>
          </p:cNvSpPr>
          <p:nvPr/>
        </p:nvSpPr>
        <p:spPr bwMode="auto">
          <a:xfrm>
            <a:off x="2362200" y="4343400"/>
            <a:ext cx="52578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20000"/>
              </a:spcAft>
              <a:buClr>
                <a:srgbClr val="173063"/>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Concern with </a:t>
            </a:r>
            <a:r>
              <a:rPr kumimoji="0" lang="en-US"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world</a:t>
            </a:r>
            <a:r>
              <a:rPr kumimoji="0" lang="en-US" sz="2000" b="1" i="0" u="none" strike="noStrike" kern="0" cap="none" spc="0" normalizeH="0" noProof="0" dirty="0" smtClean="0">
                <a:ln>
                  <a:noFill/>
                </a:ln>
                <a:solidFill>
                  <a:schemeClr val="tx1"/>
                </a:solidFill>
                <a:effectLst/>
                <a:uLnTx/>
                <a:uFillTx/>
                <a:latin typeface="Arial" pitchFamily="34" charset="0"/>
                <a:ea typeface="+mn-ea"/>
                <a:cs typeface="Arial" pitchFamily="34" charset="0"/>
              </a:rPr>
              <a:t> hunger</a:t>
            </a:r>
          </a:p>
          <a:p>
            <a:pPr marL="342900" marR="0" lvl="0" indent="-342900" algn="l" defTabSz="914400" rtl="0" eaLnBrk="1" fontAlgn="base" latinLnBrk="0" hangingPunct="1">
              <a:lnSpc>
                <a:spcPct val="100000"/>
              </a:lnSpc>
              <a:spcBef>
                <a:spcPct val="0"/>
              </a:spcBef>
              <a:spcAft>
                <a:spcPct val="20000"/>
              </a:spcAft>
              <a:buClr>
                <a:srgbClr val="173063"/>
              </a:buClr>
              <a:buSzTx/>
              <a:buFont typeface="Arial" pitchFamily="34" charset="0"/>
              <a:buChar char="•"/>
              <a:tabLst/>
              <a:defRPr/>
            </a:pPr>
            <a:r>
              <a:rPr lang="en-US" sz="2000" b="1" kern="0" baseline="0" dirty="0" smtClean="0">
                <a:latin typeface="Arial" pitchFamily="34" charset="0"/>
                <a:cs typeface="Arial" pitchFamily="34" charset="0"/>
              </a:rPr>
              <a:t>Killing</a:t>
            </a:r>
            <a:r>
              <a:rPr lang="en-US" sz="2000" b="1" kern="0" dirty="0" smtClean="0">
                <a:latin typeface="Arial" pitchFamily="34" charset="0"/>
                <a:cs typeface="Arial" pitchFamily="34" charset="0"/>
              </a:rPr>
              <a:t> and letting die</a:t>
            </a:r>
          </a:p>
          <a:p>
            <a:pPr marL="342900" marR="0" lvl="0" indent="-342900" algn="l" defTabSz="914400" rtl="0" eaLnBrk="1" fontAlgn="base" latinLnBrk="0" hangingPunct="1">
              <a:lnSpc>
                <a:spcPct val="100000"/>
              </a:lnSpc>
              <a:spcBef>
                <a:spcPct val="0"/>
              </a:spcBef>
              <a:spcAft>
                <a:spcPct val="20000"/>
              </a:spcAft>
              <a:buClr>
                <a:srgbClr val="173063"/>
              </a:buClr>
              <a:buSzTx/>
              <a:buFont typeface="Arial" pitchFamily="34" charset="0"/>
              <a:buChar char="•"/>
              <a:tabLst/>
              <a:defRPr/>
            </a:pPr>
            <a:r>
              <a:rPr lang="en-US" sz="2000" kern="0" dirty="0" smtClean="0">
                <a:latin typeface="Arial" pitchFamily="34" charset="0"/>
                <a:cs typeface="Arial" pitchFamily="34" charset="0"/>
              </a:rPr>
              <a:t>Animal suffering</a:t>
            </a:r>
          </a:p>
          <a:p>
            <a:pPr marL="342900" marR="0" lvl="0" indent="-342900" algn="l" defTabSz="914400" rtl="0" eaLnBrk="1" fontAlgn="base" latinLnBrk="0" hangingPunct="1">
              <a:lnSpc>
                <a:spcPct val="100000"/>
              </a:lnSpc>
              <a:spcBef>
                <a:spcPct val="0"/>
              </a:spcBef>
              <a:spcAft>
                <a:spcPct val="20000"/>
              </a:spcAft>
              <a:buClr>
                <a:srgbClr val="173063"/>
              </a:buClr>
              <a:buSzTx/>
              <a:tabLst/>
              <a:defRPr/>
            </a:pPr>
            <a:r>
              <a:rPr kumimoji="0" lang="en-US"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Euthanasia</a:t>
            </a:r>
            <a:r>
              <a:rPr kumimoji="0" lang="en-US" sz="20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of severely deformed newborns</a:t>
            </a:r>
          </a:p>
          <a:p>
            <a:pPr marL="342900" marR="0" lvl="0" indent="-342900" algn="l" defTabSz="914400" rtl="0" eaLnBrk="1" fontAlgn="base" latinLnBrk="0" hangingPunct="1">
              <a:lnSpc>
                <a:spcPct val="100000"/>
              </a:lnSpc>
              <a:spcBef>
                <a:spcPct val="0"/>
              </a:spcBef>
              <a:spcAft>
                <a:spcPct val="20000"/>
              </a:spcAft>
              <a:buClr>
                <a:srgbClr val="173063"/>
              </a:buClr>
              <a:buSzTx/>
              <a:tabLst/>
              <a:defRPr/>
            </a:pPr>
            <a:r>
              <a:rPr lang="en-US" sz="2000" kern="0" baseline="0" dirty="0" smtClean="0">
                <a:latin typeface="Arial" pitchFamily="34" charset="0"/>
                <a:cs typeface="Arial" pitchFamily="34" charset="0"/>
              </a:rPr>
              <a:t>Lives out</a:t>
            </a:r>
            <a:r>
              <a:rPr lang="en-US" sz="2000" kern="0" dirty="0" smtClean="0">
                <a:latin typeface="Arial" pitchFamily="34" charset="0"/>
                <a:cs typeface="Arial" pitchFamily="34" charset="0"/>
              </a:rPr>
              <a:t> his commitments in his life</a:t>
            </a:r>
            <a:endPar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20000"/>
              </a:spcAft>
              <a:buClr>
                <a:srgbClr val="173063"/>
              </a:buClr>
              <a:buSzTx/>
              <a:buFontTx/>
              <a:buNone/>
              <a:tabLst/>
              <a:defRPr/>
            </a:pPr>
            <a:endParaRPr kumimoji="0" lang="en-US" sz="22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00354" name="Picture 2"/>
          <p:cNvPicPr>
            <a:picLocks noChangeAspect="1" noChangeArrowheads="1"/>
          </p:cNvPicPr>
          <p:nvPr/>
        </p:nvPicPr>
        <p:blipFill>
          <a:blip r:embed="rId6" cstate="print"/>
          <a:srcRect/>
          <a:stretch>
            <a:fillRect/>
          </a:stretch>
        </p:blipFill>
        <p:spPr bwMode="auto">
          <a:xfrm>
            <a:off x="533400" y="4486932"/>
            <a:ext cx="1143000" cy="1694793"/>
          </a:xfrm>
          <a:prstGeom prst="rect">
            <a:avLst/>
          </a:prstGeom>
          <a:noFill/>
          <a:ln w="9525">
            <a:noFill/>
            <a:miter lim="800000"/>
            <a:headEnd/>
            <a:tailEnd/>
          </a:ln>
          <a:effectLst/>
        </p:spPr>
      </p:pic>
    </p:spTree>
  </p:cSld>
  <p:clrMapOvr>
    <a:masterClrMapping/>
  </p:clrMapOvr>
  <p:transition>
    <p:split orient="vert"/>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 Research</a:t>
            </a:r>
            <a:endParaRPr lang="en-US" dirty="0"/>
          </a:p>
        </p:txBody>
      </p:sp>
      <p:sp>
        <p:nvSpPr>
          <p:cNvPr id="3" name="Content Placeholder 2"/>
          <p:cNvSpPr>
            <a:spLocks noGrp="1"/>
          </p:cNvSpPr>
          <p:nvPr>
            <p:ph idx="1"/>
          </p:nvPr>
        </p:nvSpPr>
        <p:spPr>
          <a:xfrm>
            <a:off x="3276600" y="1600200"/>
            <a:ext cx="5486400" cy="1524000"/>
          </a:xfrm>
        </p:spPr>
        <p:txBody>
          <a:bodyPr/>
          <a:lstStyle/>
          <a:p>
            <a:r>
              <a:rPr lang="en-US" sz="2400" b="1" dirty="0" smtClean="0"/>
              <a:t>Stem cell research provides an interesting case for utilitarians.</a:t>
            </a:r>
          </a:p>
          <a:p>
            <a:pPr>
              <a:buFont typeface="Arial" pitchFamily="34" charset="0"/>
              <a:buChar char="•"/>
            </a:pPr>
            <a:endParaRPr lang="en-US" dirty="0" smtClean="0"/>
          </a:p>
          <a:p>
            <a:pPr lvl="2">
              <a:buFont typeface="Arial" pitchFamily="34" charset="0"/>
              <a:buChar char="•"/>
            </a:pPr>
            <a:endParaRPr lang="en-US" dirty="0"/>
          </a:p>
        </p:txBody>
      </p:sp>
      <p:sp>
        <p:nvSpPr>
          <p:cNvPr id="4" name="Date Placeholder 3"/>
          <p:cNvSpPr>
            <a:spLocks noGrp="1"/>
          </p:cNvSpPr>
          <p:nvPr>
            <p:ph type="dt" sz="half" idx="10"/>
          </p:nvPr>
        </p:nvSpPr>
        <p:spPr/>
        <p:txBody>
          <a:bodyPr/>
          <a:lstStyle/>
          <a:p>
            <a:fld id="{0CE85B4E-717D-4824-B7B9-C8EFA4DB86A4}" type="datetime1">
              <a:rPr lang="en-US" smtClean="0"/>
              <a:pPr/>
              <a:t>8/1/2010</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smtClean="0"/>
              <a:t>Lawrence 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575AF092-4FCB-4939-8866-FC05E4D190C1}" type="slidenum">
              <a:rPr lang="en-US" smtClean="0"/>
              <a:pPr/>
              <a:t>8</a:t>
            </a:fld>
            <a:endParaRPr lang="en-US" b="0">
              <a:solidFill>
                <a:schemeClr val="tx1"/>
              </a:solidFill>
            </a:endParaRPr>
          </a:p>
        </p:txBody>
      </p:sp>
      <p:pic>
        <p:nvPicPr>
          <p:cNvPr id="101378" name="Picture 2"/>
          <p:cNvPicPr>
            <a:picLocks noChangeAspect="1" noChangeArrowheads="1"/>
          </p:cNvPicPr>
          <p:nvPr/>
        </p:nvPicPr>
        <p:blipFill>
          <a:blip r:embed="rId4" cstate="print"/>
          <a:srcRect/>
          <a:stretch>
            <a:fillRect/>
          </a:stretch>
        </p:blipFill>
        <p:spPr bwMode="auto">
          <a:xfrm>
            <a:off x="304800" y="1676400"/>
            <a:ext cx="2667000" cy="2107259"/>
          </a:xfrm>
          <a:prstGeom prst="rect">
            <a:avLst/>
          </a:prstGeom>
          <a:noFill/>
          <a:ln w="9525">
            <a:noFill/>
            <a:miter lim="800000"/>
            <a:headEnd/>
            <a:tailEnd/>
          </a:ln>
          <a:effectLst/>
        </p:spPr>
      </p:pic>
      <p:sp>
        <p:nvSpPr>
          <p:cNvPr id="8" name="Content Placeholder 2"/>
          <p:cNvSpPr txBox="1">
            <a:spLocks/>
          </p:cNvSpPr>
          <p:nvPr/>
        </p:nvSpPr>
        <p:spPr bwMode="auto">
          <a:xfrm>
            <a:off x="304800" y="3962400"/>
            <a:ext cx="8458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20000"/>
              </a:spcAft>
              <a:buClr>
                <a:srgbClr val="173063"/>
              </a:buClr>
              <a:buSzTx/>
              <a:buFont typeface="Arial" pitchFamily="34" charset="0"/>
              <a:buChar char="•"/>
              <a:tabLst/>
              <a:defRPr/>
            </a:pPr>
            <a:r>
              <a:rPr kumimoji="0" lang="en-U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400,000+ “abandoned” embryos in U. S. fertility clinics</a:t>
            </a:r>
          </a:p>
          <a:p>
            <a:pPr marL="342900" marR="0" lvl="0" indent="-342900" algn="l" defTabSz="914400" rtl="0" eaLnBrk="1" fontAlgn="base" latinLnBrk="0" hangingPunct="1">
              <a:lnSpc>
                <a:spcPct val="100000"/>
              </a:lnSpc>
              <a:spcBef>
                <a:spcPct val="0"/>
              </a:spcBef>
              <a:spcAft>
                <a:spcPct val="20000"/>
              </a:spcAft>
              <a:buClr>
                <a:srgbClr val="173063"/>
              </a:buClr>
              <a:buSzTx/>
              <a:buFont typeface="Arial" pitchFamily="34" charset="0"/>
              <a:buChar char="•"/>
              <a:tabLst/>
              <a:defRPr/>
            </a:pPr>
            <a:r>
              <a:rPr kumimoji="0" lang="en-U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Is it morally wrong to use these for research to cure particularly debilitating diseases for which there are no current cures?</a:t>
            </a:r>
          </a:p>
          <a:p>
            <a:pPr marL="463550" marR="0" lvl="2" indent="16351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1" i="1"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Especially if they are going to be destroyed anyway?</a:t>
            </a:r>
          </a:p>
          <a:p>
            <a:pPr marL="463550" marR="0" lvl="2" indent="163513"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2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split orient="vert"/>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457200"/>
            <a:ext cx="7772400" cy="3505200"/>
          </a:xfrm>
        </p:spPr>
        <p:txBody>
          <a:bodyPr/>
          <a:lstStyle/>
          <a:p>
            <a:pPr algn="ctr"/>
            <a:r>
              <a:rPr lang="en-US" sz="4800" dirty="0">
                <a:effectLst>
                  <a:outerShdw blurRad="38100" dist="38100" dir="2700000" algn="tl">
                    <a:srgbClr val="C0C0C0"/>
                  </a:outerShdw>
                </a:effectLst>
              </a:rPr>
              <a:t>Part Two.</a:t>
            </a:r>
            <a:br>
              <a:rPr lang="en-US" sz="4800" dirty="0">
                <a:effectLst>
                  <a:outerShdw blurRad="38100" dist="38100" dir="2700000" algn="tl">
                    <a:srgbClr val="C0C0C0"/>
                  </a:outerShdw>
                </a:effectLst>
              </a:rPr>
            </a:br>
            <a:r>
              <a:rPr lang="en-US" sz="4800" dirty="0">
                <a:effectLst>
                  <a:outerShdw blurRad="38100" dist="38100" dir="2700000" algn="tl">
                    <a:srgbClr val="C0C0C0"/>
                  </a:outerShdw>
                </a:effectLst>
              </a:rPr>
              <a:t/>
            </a:r>
            <a:br>
              <a:rPr lang="en-US" sz="4800" dirty="0">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Standards of Utility: </a:t>
            </a:r>
            <a:br>
              <a:rPr lang="en-US" sz="4800" dirty="0">
                <a:solidFill>
                  <a:schemeClr val="bg2">
                    <a:lumMod val="50000"/>
                  </a:schemeClr>
                </a:solidFill>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A History of </a:t>
            </a:r>
            <a:br>
              <a:rPr lang="en-US" sz="4800" dirty="0">
                <a:solidFill>
                  <a:schemeClr val="bg2">
                    <a:lumMod val="50000"/>
                  </a:schemeClr>
                </a:solidFill>
                <a:effectLst>
                  <a:outerShdw blurRad="38100" dist="38100" dir="2700000" algn="tl">
                    <a:srgbClr val="C0C0C0"/>
                  </a:outerShdw>
                </a:effectLst>
              </a:rPr>
            </a:br>
            <a:r>
              <a:rPr lang="en-US" sz="4800" dirty="0">
                <a:solidFill>
                  <a:schemeClr val="bg2">
                    <a:lumMod val="50000"/>
                  </a:schemeClr>
                </a:solidFill>
                <a:effectLst>
                  <a:outerShdw blurRad="38100" dist="38100" dir="2700000" algn="tl">
                    <a:srgbClr val="C0C0C0"/>
                  </a:outerShdw>
                </a:effectLst>
              </a:rPr>
              <a:t>Utilitarianism</a:t>
            </a:r>
          </a:p>
        </p:txBody>
      </p:sp>
      <p:sp>
        <p:nvSpPr>
          <p:cNvPr id="3" name="Date Placeholder 3"/>
          <p:cNvSpPr>
            <a:spLocks noGrp="1"/>
          </p:cNvSpPr>
          <p:nvPr>
            <p:ph type="dt" sz="half" idx="10"/>
          </p:nvPr>
        </p:nvSpPr>
        <p:spPr/>
        <p:txBody>
          <a:bodyPr/>
          <a:lstStyle/>
          <a:p>
            <a:fld id="{EC4C22D5-1A82-4179-9554-B915DEC4346D}" type="datetime1">
              <a:rPr lang="en-US"/>
              <a:pPr/>
              <a:t>8/1/2010</a:t>
            </a:fld>
            <a:endParaRPr lang="en-US" b="0">
              <a:solidFill>
                <a:schemeClr val="tx1"/>
              </a:solidFill>
            </a:endParaRPr>
          </a:p>
        </p:txBody>
      </p:sp>
      <p:sp>
        <p:nvSpPr>
          <p:cNvPr id="4"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5" name="Slide Number Placeholder 5"/>
          <p:cNvSpPr>
            <a:spLocks noGrp="1"/>
          </p:cNvSpPr>
          <p:nvPr>
            <p:ph type="sldNum" sz="quarter" idx="12"/>
          </p:nvPr>
        </p:nvSpPr>
        <p:spPr/>
        <p:txBody>
          <a:bodyPr/>
          <a:lstStyle/>
          <a:p>
            <a:fld id="{521E756D-60CC-47F4-80F3-5B2E70040025}" type="slidenum">
              <a:rPr lang="en-US"/>
              <a:pPr/>
              <a:t>9</a:t>
            </a:fld>
            <a:endParaRPr lang="en-US" b="0">
              <a:solidFill>
                <a:schemeClr val="tx1"/>
              </a:solidFill>
            </a:endParaRPr>
          </a:p>
        </p:txBody>
      </p:sp>
    </p:spTree>
  </p:cSld>
  <p:clrMapOvr>
    <a:masterClrMapping/>
  </p:clrMapOvr>
  <p:transition>
    <p:split orient="vert"/>
    <p:sndAc>
      <p:stSnd>
        <p:snd r:embed="rId3" name="CAMERA.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tilitarianism&amp;quot;&quot;/&gt;&lt;property id=&quot;20307&quot; value=&quot;256&quot;/&gt;&lt;/object&gt;&lt;object type=&quot;3&quot; unique_id=&quot;10005&quot;&gt;&lt;property id=&quot;20148&quot; value=&quot;5&quot;/&gt;&lt;property id=&quot;20300&quot; value=&quot;Slide 2 - &amp;quot;Overview&amp;quot;&quot;/&gt;&lt;property id=&quot;20307&quot; value=&quot;278&quot;/&gt;&lt;/object&gt;&lt;object type=&quot;3&quot; unique_id=&quot;10006&quot;&gt;&lt;property id=&quot;20148&quot; value=&quot;5&quot;/&gt;&lt;property id=&quot;20300&quot; value=&quot;Slide 3 - &amp;quot;Part One&amp;#x0D;&amp;#x0A;&amp;#x0D;&amp;#x0A;&amp;#x0D;&amp;#x0A;Fundamental Tenets&amp;#x0D;&amp;#x0A; of &amp;#x0D;&amp;#x0A;Utilitarianism&amp;quot;&quot;/&gt;&lt;property id=&quot;20307&quot; value=&quot;279&quot;/&gt;&lt;/object&gt;&lt;object type=&quot;3&quot; unique_id=&quot;10009&quot;&gt;&lt;property id=&quot;20148&quot; value=&quot;5&quot;/&gt;&lt;property id=&quot;20300&quot; value=&quot;Slide 4 - &amp;quot;Fundamental Imperative:&amp;#x0D;&amp;#x0A;Maximize the Overall Good&amp;quot;&quot;/&gt;&lt;property id=&quot;20307&quot; value=&quot;281&quot;/&gt;&lt;/object&gt;&lt;object type=&quot;3&quot; unique_id=&quot;10010&quot;&gt;&lt;property id=&quot;20148&quot; value=&quot;5&quot;/&gt;&lt;property id=&quot;20300&quot; value=&quot;Slide 6 - &amp;quot;The Morally Demanding Character&amp;#x0D;&amp;#x0A;of Utilitarianism&amp;quot;&quot;/&gt;&lt;property id=&quot;20307&quot; value=&quot;282&quot;/&gt;&lt;/object&gt;&lt;object type=&quot;3&quot; unique_id=&quot;10011&quot;&gt;&lt;property id=&quot;20148&quot; value=&quot;5&quot;/&gt;&lt;property id=&quot;20300&quot; value=&quot;Slide 5 - &amp;quot;The Dream of Utilitarianism:&amp;#x0D;&amp;#x0A;Bringing Scientific Certainty to Ethics&amp;quot;&quot;/&gt;&lt;property id=&quot;20307&quot; value=&quot;283&quot;/&gt;&lt;/object&gt;&lt;object type=&quot;3&quot; unique_id=&quot;10012&quot;&gt;&lt;property id=&quot;20148&quot; value=&quot;5&quot;/&gt;&lt;property id=&quot;20300&quot; value=&quot;Slide 9 - &amp;quot;Part Two.&amp;#x0D;&amp;#x0A;&amp;#x0D;&amp;#x0A;Standards of Utility: &amp;#x0D;&amp;#x0A;A History of &amp;#x0D;&amp;#x0A;Utilitarianism&amp;quot;&quot;/&gt;&lt;property id=&quot;20307&quot; value=&quot;280&quot;/&gt;&lt;/object&gt;&lt;object type=&quot;3&quot; unique_id=&quot;10013&quot;&gt;&lt;property id=&quot;20148&quot; value=&quot;5&quot;/&gt;&lt;property id=&quot;20300&quot; value=&quot;Slide 10 - &amp;quot;Intrinsic Value&amp;quot;&quot;/&gt;&lt;property id=&quot;20307&quot; value=&quot;263&quot;/&gt;&lt;/object&gt;&lt;object type=&quot;3&quot; unique_id=&quot;10014&quot;&gt;&lt;property id=&quot;20148&quot; value=&quot;5&quot;/&gt;&lt;property id=&quot;20300&quot; value=&quot;Slide 11 - &amp;quot;Jeremy Bentham&amp;#x0D;&amp;#x0A;1748-1832&amp;quot;&quot;/&gt;&lt;property id=&quot;20307&quot; value=&quot;259&quot;/&gt;&lt;/object&gt;&lt;object type=&quot;3&quot; unique_id=&quot;10015&quot;&gt;&lt;property id=&quot;20148&quot; value=&quot;5&quot;/&gt;&lt;property id=&quot;20300&quot; value=&quot;Slide 12 - &amp;quot;Pleasure&amp;quot;&quot;/&gt;&lt;property id=&quot;20307&quot; value=&quot;264&quot;/&gt;&lt;/object&gt;&lt;object type=&quot;3&quot; unique_id=&quot;10016&quot;&gt;&lt;property id=&quot;20148&quot; value=&quot;5&quot;/&gt;&lt;property id=&quot;20300&quot; value=&quot;Slide 13 - &amp;quot;John Stuart Mill&amp;#x0D;&amp;#x0A;1806-1873&amp;quot;&quot;/&gt;&lt;property id=&quot;20307&quot; value=&quot;260&quot;/&gt;&lt;/object&gt;&lt;object type=&quot;3&quot; unique_id=&quot;10017&quot;&gt;&lt;property id=&quot;20148&quot; value=&quot;5&quot;/&gt;&lt;property id=&quot;20300&quot; value=&quot;Slide 14 - &amp;quot;Happiness&amp;quot;&quot;/&gt;&lt;property id=&quot;20307&quot; value=&quot;265&quot;/&gt;&lt;/object&gt;&lt;object type=&quot;3&quot; unique_id=&quot;10018&quot;&gt;&lt;property id=&quot;20148&quot; value=&quot;5&quot;/&gt;&lt;property id=&quot;20300&quot; value=&quot;Slide 15 - &amp;quot;Ideal Values&amp;quot;&quot;/&gt;&lt;property id=&quot;20307&quot; value=&quot;267&quot;/&gt;&lt;/object&gt;&lt;object type=&quot;3&quot; unique_id=&quot;10019&quot;&gt;&lt;property id=&quot;20148&quot; value=&quot;5&quot;/&gt;&lt;property id=&quot;20300&quot; value=&quot;Slide 16 - &amp;quot;Preferences&amp;quot;&quot;/&gt;&lt;property id=&quot;20307&quot; value=&quot;285&quot;/&gt;&lt;/object&gt;&lt;object type=&quot;3&quot; unique_id=&quot;10020&quot;&gt;&lt;property id=&quot;20148&quot; value=&quot;5&quot;/&gt;&lt;property id=&quot;20300&quot; value=&quot;Slide 17 - &amp;quot;Part Three.&amp;#x0D;&amp;#x0A;&amp;#x0D;&amp;#x0A;The Utilitarian Calculus&amp;quot;&quot;/&gt;&lt;property id=&quot;20307&quot; value=&quot;287&quot;/&gt;&lt;/object&gt;&lt;object type=&quot;3&quot; unique_id=&quot;10021&quot;&gt;&lt;property id=&quot;20148&quot; value=&quot;5&quot;/&gt;&lt;property id=&quot;20300&quot; value=&quot;Slide 18 - &amp;quot;The Utilitarian Calculus&amp;quot;&quot;/&gt;&lt;property id=&quot;20307&quot; value=&quot;261&quot;/&gt;&lt;/object&gt;&lt;object type=&quot;3&quot; unique_id=&quot;10022&quot;&gt;&lt;property id=&quot;20148&quot; value=&quot;5&quot;/&gt;&lt;property id=&quot;20300&quot; value=&quot;Slide 19 - &amp;quot;What do we calculate?&amp;quot;&quot;/&gt;&lt;property id=&quot;20307&quot; value=&quot;288&quot;/&gt;&lt;/object&gt;&lt;object type=&quot;3&quot; unique_id=&quot;10023&quot;&gt;&lt;property id=&quot;20148&quot; value=&quot;5&quot;/&gt;&lt;property id=&quot;20300&quot; value=&quot;Slide 20 - &amp;quot;Example: &amp;#x0D;&amp;#x0A;Debating the school lunch program&amp;quot;&quot;/&gt;&lt;property id=&quot;20307&quot; value=&quot;270&quot;/&gt;&lt;/object&gt;&lt;object type=&quot;3&quot; unique_id=&quot;10024&quot;&gt;&lt;property id=&quot;20148&quot; value=&quot;5&quot;/&gt;&lt;property id=&quot;20300&quot; value=&quot;Slide 21 - &amp;quot;How much can we quantify?&amp;quot;&quot;/&gt;&lt;property id=&quot;20307&quot; value=&quot;266&quot;/&gt;&lt;/object&gt;&lt;object type=&quot;3&quot; unique_id=&quot;10026&quot;&gt;&lt;property id=&quot;20148&quot; value=&quot;5&quot;/&gt;&lt;property id=&quot;20300&quot; value=&quot;Slide 22 - &amp;quot;Part Four&amp;#x0D;&amp;#x0A;&amp;#x0D;&amp;#x0A;Act and Rule Utilitarianism&amp;quot;&quot;/&gt;&lt;property id=&quot;20307&quot; value=&quot;286&quot;/&gt;&lt;/object&gt;&lt;object type=&quot;3&quot; unique_id=&quot;10027&quot;&gt;&lt;property id=&quot;20148&quot; value=&quot;5&quot;/&gt;&lt;property id=&quot;20300&quot; value=&quot;Slide 23 - &amp;quot;Act and Rule Utilitarianism&amp;quot;&quot;/&gt;&lt;property id=&quot;20307&quot; value=&quot;277&quot;/&gt;&lt;/object&gt;&lt;object type=&quot;3&quot; unique_id=&quot;10028&quot;&gt;&lt;property id=&quot;20148&quot; value=&quot;5&quot;/&gt;&lt;property id=&quot;20300&quot; value=&quot;Slide 24 - &amp;quot;An Example&amp;quot;&quot;/&gt;&lt;property id=&quot;20307&quot; value=&quot;290&quot;/&gt;&lt;/object&gt;&lt;object type=&quot;3&quot; unique_id=&quot;10029&quot;&gt;&lt;property id=&quot;20148&quot; value=&quot;5&quot;/&gt;&lt;property id=&quot;20300&quot; value=&quot;Slide 25 - &amp;quot;The Continuing Dispute&amp;quot;&quot;/&gt;&lt;property id=&quot;20307&quot; value=&quot;291&quot;/&gt;&lt;/object&gt;&lt;object type=&quot;3&quot; unique_id=&quot;10030&quot;&gt;&lt;property id=&quot;20148&quot; value=&quot;5&quot;/&gt;&lt;property id=&quot;20300&quot; value=&quot;Slide 26 - &amp;quot;Part Five&amp;#x0D;&amp;#x0A;&amp;#x0D;&amp;#x0A;Criticisms &amp;#x0D;&amp;#x0A;of Utilitarianism&amp;quot;&quot;/&gt;&lt;property id=&quot;20307&quot; value=&quot;289&quot;/&gt;&lt;/object&gt;&lt;object type=&quot;3&quot; unique_id=&quot;10031&quot;&gt;&lt;property id=&quot;20148&quot; value=&quot;5&quot;/&gt;&lt;property id=&quot;20300&quot; value=&quot;Slide 27 - &amp;quot;1. Responsibility&amp;quot;&quot;/&gt;&lt;property id=&quot;20307&quot; value=&quot;268&quot;/&gt;&lt;/object&gt;&lt;object type=&quot;3&quot; unique_id=&quot;10032&quot;&gt;&lt;property id=&quot;20148&quot; value=&quot;5&quot;/&gt;&lt;property id=&quot;20300&quot; value=&quot;Slide 28 - &amp;quot;2. Integrity&amp;quot;&quot;/&gt;&lt;property id=&quot;20307&quot; value=&quot;269&quot;/&gt;&lt;/object&gt;&lt;object type=&quot;3&quot; unique_id=&quot;10033&quot;&gt;&lt;property id=&quot;20148&quot; value=&quot;5&quot;/&gt;&lt;property id=&quot;20300&quot; value=&quot;Slide 29 - &amp;quot;3. Intentions&amp;quot;&quot;/&gt;&lt;property id=&quot;20307&quot; value=&quot;272&quot;/&gt;&lt;/object&gt;&lt;object type=&quot;3&quot; unique_id=&quot;10034&quot;&gt;&lt;property id=&quot;20148&quot; value=&quot;5&quot;/&gt;&lt;property id=&quot;20300&quot; value=&quot;Slide 30 - &amp;quot;4. Moral Luck&amp;quot;&quot;/&gt;&lt;property id=&quot;20307&quot; value=&quot;273&quot;/&gt;&lt;/object&gt;&lt;object type=&quot;3&quot; unique_id=&quot;10035&quot;&gt;&lt;property id=&quot;20148&quot; value=&quot;5&quot;/&gt;&lt;property id=&quot;20300&quot; value=&quot;Slide 31 - &amp;quot;5. Who does the calculating?&amp;quot;&quot;/&gt;&lt;property id=&quot;20307&quot; value=&quot;275&quot;/&gt;&lt;/object&gt;&lt;object type=&quot;3&quot; unique_id=&quot;10036&quot;&gt;&lt;property id=&quot;20148&quot; value=&quot;5&quot;/&gt;&lt;property id=&quot;20300&quot; value=&quot;Slide 32 - &amp;quot;6. Who is included?&amp;quot;&quot;/&gt;&lt;property id=&quot;20307&quot; value=&quot;274&quot;/&gt;&lt;/object&gt;&lt;object type=&quot;3&quot; unique_id=&quot;10037&quot;&gt;&lt;property id=&quot;20148&quot; value=&quot;5&quot;/&gt;&lt;property id=&quot;20300&quot; value=&quot;Slide 33 - &amp;quot;Concluding Assessment&amp;quot;&quot;/&gt;&lt;property id=&quot;20307&quot; value=&quot;271&quot;/&gt;&lt;/object&gt;&lt;object type=&quot;3&quot; unique_id=&quot;10071&quot;&gt;&lt;property id=&quot;20148&quot; value=&quot;5&quot;/&gt;&lt;property id=&quot;20300&quot; value=&quot;Slide 7 - &amp;quot;A Contemporary Utilitarian:&amp;#x0D;&amp;#x0A;Peter Singer&amp;quot;&quot;/&gt;&lt;property id=&quot;20307&quot; value=&quot;292&quot;/&gt;&lt;/object&gt;&lt;object type=&quot;3&quot; unique_id=&quot;10276&quot;&gt;&lt;property id=&quot;20148&quot; value=&quot;5&quot;/&gt;&lt;property id=&quot;20300&quot; value=&quot;Slide 8 - &amp;quot;Stem Cell Research&amp;quot;&quot;/&gt;&lt;property id=&quot;20307&quot; value=&quot;293&quot;/&gt;&lt;/object&gt;&lt;/object&gt;&lt;/object&gt;&lt;/database&gt;"/>
  <p:tag name="SECTOMILLISECCONVERTED" val="1"/>
</p:tagLst>
</file>

<file path=ppt/theme/theme1.xml><?xml version="1.0" encoding="utf-8"?>
<a:theme xmlns:a="http://schemas.openxmlformats.org/drawingml/2006/main" name="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thicsC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thicsCenter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EthicsCenter</Template>
  <TotalTime>1359</TotalTime>
  <Words>2294</Words>
  <Application>Microsoft Office PowerPoint</Application>
  <PresentationFormat>On-screen Show (4:3)</PresentationFormat>
  <Paragraphs>358</Paragraphs>
  <Slides>33</Slides>
  <Notes>33</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33</vt:i4>
      </vt:variant>
    </vt:vector>
  </HeadingPairs>
  <TitlesOfParts>
    <vt:vector size="44" baseType="lpstr">
      <vt:lpstr>EthicsCenter</vt:lpstr>
      <vt:lpstr>2_Blank Presentation</vt:lpstr>
      <vt:lpstr>1_EthicsCenter</vt:lpstr>
      <vt:lpstr>3_Blank Presentation</vt:lpstr>
      <vt:lpstr>EthicsMatters1</vt:lpstr>
      <vt:lpstr>4_Blank Presentation</vt:lpstr>
      <vt:lpstr>2_EthicsCenter</vt:lpstr>
      <vt:lpstr>5_Blank Presentation</vt:lpstr>
      <vt:lpstr>EthicsCenterTemplate</vt:lpstr>
      <vt:lpstr>6_Blank Presentation</vt:lpstr>
      <vt:lpstr>Package</vt:lpstr>
      <vt:lpstr>Utilitarianism</vt:lpstr>
      <vt:lpstr>Overview</vt:lpstr>
      <vt:lpstr>Part One   Fundamental Tenets  of  Utilitarianism</vt:lpstr>
      <vt:lpstr>Fundamental Imperative: Maximize the Overall Good</vt:lpstr>
      <vt:lpstr>The Dream of Utilitarianism: Bringing Scientific Certainty to Ethics</vt:lpstr>
      <vt:lpstr>The Morally Demanding Character of Utilitarianism</vt:lpstr>
      <vt:lpstr>A Contemporary Utilitarian: Peter Singer</vt:lpstr>
      <vt:lpstr>Stem Cell Research</vt:lpstr>
      <vt:lpstr>Part Two.  Standards of Utility:  A History of  Utilitarianism</vt:lpstr>
      <vt:lpstr>Intrinsic Value</vt:lpstr>
      <vt:lpstr>Jeremy Bentham 1748-1832</vt:lpstr>
      <vt:lpstr>Pleasure</vt:lpstr>
      <vt:lpstr>John Stuart Mill 1806-1873</vt:lpstr>
      <vt:lpstr>Happiness</vt:lpstr>
      <vt:lpstr>Ideal Values</vt:lpstr>
      <vt:lpstr>Preferences</vt:lpstr>
      <vt:lpstr>Part Three.  The Utilitarian Calculus</vt:lpstr>
      <vt:lpstr>The Utilitarian Calculus</vt:lpstr>
      <vt:lpstr>What do we calculate?</vt:lpstr>
      <vt:lpstr>Example:  Debating the school lunch program</vt:lpstr>
      <vt:lpstr>How much can we quantify?</vt:lpstr>
      <vt:lpstr>Part Four  Act and Rule Utilitarianism</vt:lpstr>
      <vt:lpstr>Act and Rule Utilitarianism</vt:lpstr>
      <vt:lpstr>An Example</vt:lpstr>
      <vt:lpstr>The Continuing Dispute</vt:lpstr>
      <vt:lpstr>Part Five  Criticisms  of Utilitarianism</vt:lpstr>
      <vt:lpstr>1. Responsibility</vt:lpstr>
      <vt:lpstr>2. Integrity</vt:lpstr>
      <vt:lpstr>3. Intentions</vt:lpstr>
      <vt:lpstr>4. Moral Luck</vt:lpstr>
      <vt:lpstr>5. Who does the calculating?</vt:lpstr>
      <vt:lpstr>6. Who is included?</vt:lpstr>
      <vt:lpstr>Concluding Assessment</vt:lpstr>
    </vt:vector>
  </TitlesOfParts>
  <Company>University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Utilitarianism</dc:title>
  <dc:subject>Utilitarianism</dc:subject>
  <dc:creator>Lawrence M. Hinman</dc:creator>
  <cp:keywords>utilitarianism; ethics; morality; Bentham; John Stuart Mill</cp:keywords>
  <cp:lastModifiedBy>Larry</cp:lastModifiedBy>
  <cp:revision>66</cp:revision>
  <dcterms:created xsi:type="dcterms:W3CDTF">1998-02-15T04:32:35Z</dcterms:created>
  <dcterms:modified xsi:type="dcterms:W3CDTF">2010-08-02T04:03:35Z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hinman@acusd.edu</vt:lpwstr>
  </property>
  <property fmtid="{D5CDD505-2E9C-101B-9397-08002B2CF9AE}" pid="8" name="HomePage">
    <vt:lpwstr>http://ethics.acusd.edu/</vt:lpwstr>
  </property>
  <property fmtid="{D5CDD505-2E9C-101B-9397-08002B2CF9AE}" pid="9" name="Other">
    <vt:lpwstr>Utilitarianism</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D:\My Presentations\Moral Theory\Utillitarianism</vt:lpwstr>
  </property>
</Properties>
</file>