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udio/unknown"/>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5" r:id="rId1"/>
    <p:sldMasterId id="2147483679" r:id="rId2"/>
    <p:sldMasterId id="2147483692" r:id="rId3"/>
  </p:sldMasterIdLst>
  <p:notesMasterIdLst>
    <p:notesMasterId r:id="rId32"/>
  </p:notesMasterIdLst>
  <p:handoutMasterIdLst>
    <p:handoutMasterId r:id="rId33"/>
  </p:handoutMasterIdLst>
  <p:sldIdLst>
    <p:sldId id="299" r:id="rId4"/>
    <p:sldId id="257" r:id="rId5"/>
    <p:sldId id="286" r:id="rId6"/>
    <p:sldId id="287" r:id="rId7"/>
    <p:sldId id="261" r:id="rId8"/>
    <p:sldId id="288" r:id="rId9"/>
    <p:sldId id="282" r:id="rId10"/>
    <p:sldId id="283" r:id="rId11"/>
    <p:sldId id="270" r:id="rId12"/>
    <p:sldId id="272" r:id="rId13"/>
    <p:sldId id="271" r:id="rId14"/>
    <p:sldId id="289" r:id="rId15"/>
    <p:sldId id="290" r:id="rId16"/>
    <p:sldId id="291" r:id="rId17"/>
    <p:sldId id="298" r:id="rId18"/>
    <p:sldId id="292" r:id="rId19"/>
    <p:sldId id="293" r:id="rId20"/>
    <p:sldId id="294" r:id="rId21"/>
    <p:sldId id="296" r:id="rId22"/>
    <p:sldId id="295" r:id="rId23"/>
    <p:sldId id="297" r:id="rId24"/>
    <p:sldId id="264" r:id="rId25"/>
    <p:sldId id="265" r:id="rId26"/>
    <p:sldId id="266" r:id="rId27"/>
    <p:sldId id="267" r:id="rId28"/>
    <p:sldId id="269" r:id="rId29"/>
    <p:sldId id="268" r:id="rId30"/>
    <p:sldId id="284" r:id="rId31"/>
  </p:sldIdLst>
  <p:sldSz cx="9144000" cy="6858000" type="screen4x3"/>
  <p:notesSz cx="6858000" cy="9144000"/>
  <p:custDataLst>
    <p:tags r:id="rId34"/>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3A3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85" autoAdjust="0"/>
    <p:restoredTop sz="94699" autoAdjust="0"/>
  </p:normalViewPr>
  <p:slideViewPr>
    <p:cSldViewPr>
      <p:cViewPr varScale="1">
        <p:scale>
          <a:sx n="115" d="100"/>
          <a:sy n="115" d="100"/>
        </p:scale>
        <p:origin x="1872" y="18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notesMaster" Target="notesMasters/notesMaster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handoutMaster" Target="handoutMasters/handoutMaster1.xml"/><Relationship Id="rId34" Type="http://schemas.openxmlformats.org/officeDocument/2006/relationships/tags" Target="tags/tag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heme" Target="theme/theme1.xml"/><Relationship Id="rId38"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9.xml"/><Relationship Id="rId4" Type="http://schemas.openxmlformats.org/officeDocument/2006/relationships/slide" Target="slides/slide10.xml"/><Relationship Id="rId5" Type="http://schemas.openxmlformats.org/officeDocument/2006/relationships/slide" Target="slides/slide11.xml"/><Relationship Id="rId6" Type="http://schemas.openxmlformats.org/officeDocument/2006/relationships/slide" Target="slides/slide22.xml"/><Relationship Id="rId7" Type="http://schemas.openxmlformats.org/officeDocument/2006/relationships/slide" Target="slides/slide23.xml"/><Relationship Id="rId8" Type="http://schemas.openxmlformats.org/officeDocument/2006/relationships/slide" Target="slides/slide24.xml"/><Relationship Id="rId9" Type="http://schemas.openxmlformats.org/officeDocument/2006/relationships/slide" Target="slides/slide25.xml"/><Relationship Id="rId10" Type="http://schemas.openxmlformats.org/officeDocument/2006/relationships/slide" Target="slides/slide26.xml"/><Relationship Id="rId11" Type="http://schemas.openxmlformats.org/officeDocument/2006/relationships/slide" Target="slides/slide27.xml"/><Relationship Id="rId1" Type="http://schemas.openxmlformats.org/officeDocument/2006/relationships/slide" Target="slides/slide2.xml"/><Relationship Id="rId2"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r>
              <a:rPr lang="en-US"/>
              <a:t>Lawrence M. Hinman</a:t>
            </a:r>
          </a:p>
        </p:txBody>
      </p:sp>
      <p:sp>
        <p:nvSpPr>
          <p:cNvPr id="51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en-US"/>
              <a:t>University of San Diego</a:t>
            </a:r>
          </a:p>
        </p:txBody>
      </p:sp>
      <p:sp>
        <p:nvSpPr>
          <p:cNvPr id="51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F31CD22-6413-4C14-A923-1CE7401A328F}" type="slidenum">
              <a:rPr lang="en-US"/>
              <a:pPr/>
              <a:t>‹#›</a:t>
            </a:fld>
            <a:endParaRPr lang="en-US"/>
          </a:p>
        </p:txBody>
      </p:sp>
    </p:spTree>
    <p:extLst>
      <p:ext uri="{BB962C8B-B14F-4D97-AF65-F5344CB8AC3E}">
        <p14:creationId xmlns:p14="http://schemas.microsoft.com/office/powerpoint/2010/main" val="414610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r>
              <a:rPr lang="en-US"/>
              <a:t>Lawrence M. Hinman</a:t>
            </a:r>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en-US"/>
              <a:t>University of San Diego</a:t>
            </a:r>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DB3002F-486E-4224-9151-5AB00C0E6126}" type="slidenum">
              <a:rPr lang="en-US"/>
              <a:pPr/>
              <a:t>‹#›</a:t>
            </a:fld>
            <a:endParaRPr lang="en-US"/>
          </a:p>
        </p:txBody>
      </p:sp>
    </p:spTree>
    <p:extLst>
      <p:ext uri="{BB962C8B-B14F-4D97-AF65-F5344CB8AC3E}">
        <p14:creationId xmlns:p14="http://schemas.microsoft.com/office/powerpoint/2010/main" val="1151082782"/>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15EF6310-D9E5-4FB8-8FD1-D29A6A67CC2A}" type="datetime1">
              <a:rPr lang="en-US" smtClean="0"/>
              <a:pPr/>
              <a:t>7/29/16</a:t>
            </a:fld>
            <a:endParaRPr lang="en-US"/>
          </a:p>
        </p:txBody>
      </p:sp>
      <p:sp>
        <p:nvSpPr>
          <p:cNvPr id="5" name="Slide Number Placeholder 4"/>
          <p:cNvSpPr>
            <a:spLocks noGrp="1"/>
          </p:cNvSpPr>
          <p:nvPr>
            <p:ph type="sldNum" sz="quarter" idx="11"/>
          </p:nvPr>
        </p:nvSpPr>
        <p:spPr/>
        <p:txBody>
          <a:bodyPr/>
          <a:lstStyle/>
          <a:p>
            <a:fld id="{3C4D67FF-4F05-446D-9CE1-EC207E5CEBC9}" type="slidenum">
              <a:rPr lang="en-US" smtClean="0"/>
              <a:pPr/>
              <a:t>1</a:t>
            </a:fld>
            <a:endParaRPr lang="en-US"/>
          </a:p>
        </p:txBody>
      </p:sp>
    </p:spTree>
    <p:extLst>
      <p:ext uri="{BB962C8B-B14F-4D97-AF65-F5344CB8AC3E}">
        <p14:creationId xmlns:p14="http://schemas.microsoft.com/office/powerpoint/2010/main" val="1371440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www.hup.harvard.edu/catalog.php?recid</a:t>
            </a:r>
            <a:r>
              <a:rPr lang="en-US" dirty="0" smtClean="0"/>
              <a:t>=29653</a:t>
            </a:r>
            <a:endParaRPr lang="en-US" dirty="0"/>
          </a:p>
        </p:txBody>
      </p:sp>
      <p:sp>
        <p:nvSpPr>
          <p:cNvPr id="4" name="Header Placeholder 3"/>
          <p:cNvSpPr>
            <a:spLocks noGrp="1"/>
          </p:cNvSpPr>
          <p:nvPr>
            <p:ph type="hdr" sz="quarter" idx="10"/>
          </p:nvPr>
        </p:nvSpPr>
        <p:spPr/>
        <p:txBody>
          <a:bodyPr/>
          <a:lstStyle/>
          <a:p>
            <a:r>
              <a:rPr lang="en-US" smtClean="0"/>
              <a:t>Lawrence M. Hinman</a:t>
            </a:r>
            <a:endParaRPr lang="en-US"/>
          </a:p>
        </p:txBody>
      </p:sp>
      <p:sp>
        <p:nvSpPr>
          <p:cNvPr id="5" name="Footer Placeholder 4"/>
          <p:cNvSpPr>
            <a:spLocks noGrp="1"/>
          </p:cNvSpPr>
          <p:nvPr>
            <p:ph type="ftr" sz="quarter" idx="11"/>
          </p:nvPr>
        </p:nvSpPr>
        <p:spPr/>
        <p:txBody>
          <a:bodyPr/>
          <a:lstStyle/>
          <a:p>
            <a:r>
              <a:rPr lang="en-US" smtClean="0"/>
              <a:t>University of San Diego</a:t>
            </a:r>
            <a:endParaRPr lang="en-US"/>
          </a:p>
        </p:txBody>
      </p:sp>
      <p:sp>
        <p:nvSpPr>
          <p:cNvPr id="6" name="Slide Number Placeholder 5"/>
          <p:cNvSpPr>
            <a:spLocks noGrp="1"/>
          </p:cNvSpPr>
          <p:nvPr>
            <p:ph type="sldNum" sz="quarter" idx="12"/>
          </p:nvPr>
        </p:nvSpPr>
        <p:spPr/>
        <p:txBody>
          <a:bodyPr/>
          <a:lstStyle/>
          <a:p>
            <a:fld id="{FDB3002F-486E-4224-9151-5AB00C0E6126}" type="slidenum">
              <a:rPr lang="en-US" smtClean="0"/>
              <a:pPr/>
              <a:t>12</a:t>
            </a:fld>
            <a:endParaRPr lang="en-US"/>
          </a:p>
        </p:txBody>
      </p:sp>
    </p:spTree>
    <p:extLst>
      <p:ext uri="{BB962C8B-B14F-4D97-AF65-F5344CB8AC3E}">
        <p14:creationId xmlns:p14="http://schemas.microsoft.com/office/powerpoint/2010/main" val="1146126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Lawrence M. Hinman</a:t>
            </a:r>
          </a:p>
        </p:txBody>
      </p:sp>
      <p:sp>
        <p:nvSpPr>
          <p:cNvPr id="6" name="Rectangle 6"/>
          <p:cNvSpPr>
            <a:spLocks noGrp="1" noChangeArrowheads="1"/>
          </p:cNvSpPr>
          <p:nvPr>
            <p:ph type="ftr" sz="quarter" idx="4"/>
          </p:nvPr>
        </p:nvSpPr>
        <p:spPr>
          <a:ln/>
        </p:spPr>
        <p:txBody>
          <a:bodyPr/>
          <a:lstStyle/>
          <a:p>
            <a:r>
              <a:rPr lang="en-US"/>
              <a:t>University of San Diego</a:t>
            </a:r>
          </a:p>
        </p:txBody>
      </p:sp>
      <p:sp>
        <p:nvSpPr>
          <p:cNvPr id="7" name="Rectangle 7"/>
          <p:cNvSpPr>
            <a:spLocks noGrp="1" noChangeArrowheads="1"/>
          </p:cNvSpPr>
          <p:nvPr>
            <p:ph type="sldNum" sz="quarter" idx="5"/>
          </p:nvPr>
        </p:nvSpPr>
        <p:spPr>
          <a:ln/>
        </p:spPr>
        <p:txBody>
          <a:bodyPr/>
          <a:lstStyle/>
          <a:p>
            <a:fld id="{95715288-AEB6-4D33-B35D-53977C841176}" type="slidenum">
              <a:rPr lang="en-US"/>
              <a:pPr/>
              <a:t>22</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897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Lawrence M. Hinman</a:t>
            </a:r>
          </a:p>
        </p:txBody>
      </p:sp>
      <p:sp>
        <p:nvSpPr>
          <p:cNvPr id="6" name="Rectangle 6"/>
          <p:cNvSpPr>
            <a:spLocks noGrp="1" noChangeArrowheads="1"/>
          </p:cNvSpPr>
          <p:nvPr>
            <p:ph type="ftr" sz="quarter" idx="4"/>
          </p:nvPr>
        </p:nvSpPr>
        <p:spPr>
          <a:ln/>
        </p:spPr>
        <p:txBody>
          <a:bodyPr/>
          <a:lstStyle/>
          <a:p>
            <a:r>
              <a:rPr lang="en-US"/>
              <a:t>University of San Diego</a:t>
            </a:r>
          </a:p>
        </p:txBody>
      </p:sp>
      <p:sp>
        <p:nvSpPr>
          <p:cNvPr id="7" name="Rectangle 7"/>
          <p:cNvSpPr>
            <a:spLocks noGrp="1" noChangeArrowheads="1"/>
          </p:cNvSpPr>
          <p:nvPr>
            <p:ph type="sldNum" sz="quarter" idx="5"/>
          </p:nvPr>
        </p:nvSpPr>
        <p:spPr>
          <a:ln/>
        </p:spPr>
        <p:txBody>
          <a:bodyPr/>
          <a:lstStyle/>
          <a:p>
            <a:fld id="{086344FA-5CE6-4124-99AF-3F60D51FBC1C}" type="slidenum">
              <a:rPr lang="en-US"/>
              <a:pPr/>
              <a:t>23</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37682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Lawrence M. Hinman</a:t>
            </a:r>
          </a:p>
        </p:txBody>
      </p:sp>
      <p:sp>
        <p:nvSpPr>
          <p:cNvPr id="6" name="Rectangle 6"/>
          <p:cNvSpPr>
            <a:spLocks noGrp="1" noChangeArrowheads="1"/>
          </p:cNvSpPr>
          <p:nvPr>
            <p:ph type="ftr" sz="quarter" idx="4"/>
          </p:nvPr>
        </p:nvSpPr>
        <p:spPr>
          <a:ln/>
        </p:spPr>
        <p:txBody>
          <a:bodyPr/>
          <a:lstStyle/>
          <a:p>
            <a:r>
              <a:rPr lang="en-US"/>
              <a:t>University of San Diego</a:t>
            </a:r>
          </a:p>
        </p:txBody>
      </p:sp>
      <p:sp>
        <p:nvSpPr>
          <p:cNvPr id="7" name="Rectangle 7"/>
          <p:cNvSpPr>
            <a:spLocks noGrp="1" noChangeArrowheads="1"/>
          </p:cNvSpPr>
          <p:nvPr>
            <p:ph type="sldNum" sz="quarter" idx="5"/>
          </p:nvPr>
        </p:nvSpPr>
        <p:spPr>
          <a:ln/>
        </p:spPr>
        <p:txBody>
          <a:bodyPr/>
          <a:lstStyle/>
          <a:p>
            <a:fld id="{C2C652D8-561D-4358-AC80-2B790B2769EE}" type="slidenum">
              <a:rPr lang="en-US"/>
              <a:pPr/>
              <a:t>24</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127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Lawrence M. Hinman</a:t>
            </a:r>
          </a:p>
        </p:txBody>
      </p:sp>
      <p:sp>
        <p:nvSpPr>
          <p:cNvPr id="6" name="Rectangle 6"/>
          <p:cNvSpPr>
            <a:spLocks noGrp="1" noChangeArrowheads="1"/>
          </p:cNvSpPr>
          <p:nvPr>
            <p:ph type="ftr" sz="quarter" idx="4"/>
          </p:nvPr>
        </p:nvSpPr>
        <p:spPr>
          <a:ln/>
        </p:spPr>
        <p:txBody>
          <a:bodyPr/>
          <a:lstStyle/>
          <a:p>
            <a:r>
              <a:rPr lang="en-US"/>
              <a:t>University of San Diego</a:t>
            </a:r>
          </a:p>
        </p:txBody>
      </p:sp>
      <p:sp>
        <p:nvSpPr>
          <p:cNvPr id="7" name="Rectangle 7"/>
          <p:cNvSpPr>
            <a:spLocks noGrp="1" noChangeArrowheads="1"/>
          </p:cNvSpPr>
          <p:nvPr>
            <p:ph type="sldNum" sz="quarter" idx="5"/>
          </p:nvPr>
        </p:nvSpPr>
        <p:spPr>
          <a:ln/>
        </p:spPr>
        <p:txBody>
          <a:bodyPr/>
          <a:lstStyle/>
          <a:p>
            <a:fld id="{A3F3F4FC-3218-48FD-86BE-BA3D6273DF13}" type="slidenum">
              <a:rPr lang="en-US"/>
              <a:pPr/>
              <a:t>25</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37282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Lawrence M. Hinman</a:t>
            </a:r>
          </a:p>
        </p:txBody>
      </p:sp>
      <p:sp>
        <p:nvSpPr>
          <p:cNvPr id="6" name="Rectangle 6"/>
          <p:cNvSpPr>
            <a:spLocks noGrp="1" noChangeArrowheads="1"/>
          </p:cNvSpPr>
          <p:nvPr>
            <p:ph type="ftr" sz="quarter" idx="4"/>
          </p:nvPr>
        </p:nvSpPr>
        <p:spPr>
          <a:ln/>
        </p:spPr>
        <p:txBody>
          <a:bodyPr/>
          <a:lstStyle/>
          <a:p>
            <a:r>
              <a:rPr lang="en-US"/>
              <a:t>University of San Diego</a:t>
            </a:r>
          </a:p>
        </p:txBody>
      </p:sp>
      <p:sp>
        <p:nvSpPr>
          <p:cNvPr id="7" name="Rectangle 7"/>
          <p:cNvSpPr>
            <a:spLocks noGrp="1" noChangeArrowheads="1"/>
          </p:cNvSpPr>
          <p:nvPr>
            <p:ph type="sldNum" sz="quarter" idx="5"/>
          </p:nvPr>
        </p:nvSpPr>
        <p:spPr>
          <a:ln/>
        </p:spPr>
        <p:txBody>
          <a:bodyPr/>
          <a:lstStyle/>
          <a:p>
            <a:fld id="{10110FB5-01E5-4147-ADD8-3671C78E1C9D}" type="slidenum">
              <a:rPr lang="en-US"/>
              <a:pPr/>
              <a:t>26</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dirty="0" smtClean="0"/>
              <a:t>http://www.patriciaebauer.com/wp-content/uploads/2008/03/20080320_carsen.gif</a:t>
            </a:r>
            <a:endParaRPr lang="en-US" dirty="0"/>
          </a:p>
        </p:txBody>
      </p:sp>
    </p:spTree>
    <p:extLst>
      <p:ext uri="{BB962C8B-B14F-4D97-AF65-F5344CB8AC3E}">
        <p14:creationId xmlns:p14="http://schemas.microsoft.com/office/powerpoint/2010/main" val="914789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Lawrence M. Hinman</a:t>
            </a:r>
          </a:p>
        </p:txBody>
      </p:sp>
      <p:sp>
        <p:nvSpPr>
          <p:cNvPr id="6" name="Rectangle 6"/>
          <p:cNvSpPr>
            <a:spLocks noGrp="1" noChangeArrowheads="1"/>
          </p:cNvSpPr>
          <p:nvPr>
            <p:ph type="ftr" sz="quarter" idx="4"/>
          </p:nvPr>
        </p:nvSpPr>
        <p:spPr>
          <a:ln/>
        </p:spPr>
        <p:txBody>
          <a:bodyPr/>
          <a:lstStyle/>
          <a:p>
            <a:r>
              <a:rPr lang="en-US"/>
              <a:t>University of San Diego</a:t>
            </a:r>
          </a:p>
        </p:txBody>
      </p:sp>
      <p:sp>
        <p:nvSpPr>
          <p:cNvPr id="7" name="Rectangle 7"/>
          <p:cNvSpPr>
            <a:spLocks noGrp="1" noChangeArrowheads="1"/>
          </p:cNvSpPr>
          <p:nvPr>
            <p:ph type="sldNum" sz="quarter" idx="5"/>
          </p:nvPr>
        </p:nvSpPr>
        <p:spPr>
          <a:ln/>
        </p:spPr>
        <p:txBody>
          <a:bodyPr/>
          <a:lstStyle/>
          <a:p>
            <a:fld id="{070EAE5F-F1AC-4521-816F-7D9FB8448312}" type="slidenum">
              <a:rPr lang="en-US"/>
              <a:pPr/>
              <a:t>27</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37630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Lawrence M. Hinman</a:t>
            </a:r>
          </a:p>
        </p:txBody>
      </p:sp>
      <p:sp>
        <p:nvSpPr>
          <p:cNvPr id="6" name="Rectangle 6"/>
          <p:cNvSpPr>
            <a:spLocks noGrp="1" noChangeArrowheads="1"/>
          </p:cNvSpPr>
          <p:nvPr>
            <p:ph type="ftr" sz="quarter" idx="4"/>
          </p:nvPr>
        </p:nvSpPr>
        <p:spPr>
          <a:ln/>
        </p:spPr>
        <p:txBody>
          <a:bodyPr/>
          <a:lstStyle/>
          <a:p>
            <a:r>
              <a:rPr lang="en-US"/>
              <a:t>University of San Diego</a:t>
            </a:r>
          </a:p>
        </p:txBody>
      </p:sp>
      <p:sp>
        <p:nvSpPr>
          <p:cNvPr id="7" name="Rectangle 7"/>
          <p:cNvSpPr>
            <a:spLocks noGrp="1" noChangeArrowheads="1"/>
          </p:cNvSpPr>
          <p:nvPr>
            <p:ph type="sldNum" sz="quarter" idx="5"/>
          </p:nvPr>
        </p:nvSpPr>
        <p:spPr>
          <a:ln/>
        </p:spPr>
        <p:txBody>
          <a:bodyPr/>
          <a:lstStyle/>
          <a:p>
            <a:fld id="{5124864F-7AAD-4806-B3F1-3D489A4753EB}" type="slidenum">
              <a:rPr lang="en-US"/>
              <a:pPr/>
              <a:t>28</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88566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Lawrence M. Hinman</a:t>
            </a:r>
          </a:p>
        </p:txBody>
      </p:sp>
      <p:sp>
        <p:nvSpPr>
          <p:cNvPr id="6" name="Rectangle 6"/>
          <p:cNvSpPr>
            <a:spLocks noGrp="1" noChangeArrowheads="1"/>
          </p:cNvSpPr>
          <p:nvPr>
            <p:ph type="ftr" sz="quarter" idx="4"/>
          </p:nvPr>
        </p:nvSpPr>
        <p:spPr>
          <a:ln/>
        </p:spPr>
        <p:txBody>
          <a:bodyPr/>
          <a:lstStyle/>
          <a:p>
            <a:r>
              <a:rPr lang="en-US"/>
              <a:t>University of San Diego</a:t>
            </a:r>
          </a:p>
        </p:txBody>
      </p:sp>
      <p:sp>
        <p:nvSpPr>
          <p:cNvPr id="7" name="Rectangle 7"/>
          <p:cNvSpPr>
            <a:spLocks noGrp="1" noChangeArrowheads="1"/>
          </p:cNvSpPr>
          <p:nvPr>
            <p:ph type="sldNum" sz="quarter" idx="5"/>
          </p:nvPr>
        </p:nvSpPr>
        <p:spPr>
          <a:ln/>
        </p:spPr>
        <p:txBody>
          <a:bodyPr/>
          <a:lstStyle/>
          <a:p>
            <a:fld id="{6503DE94-FDD5-4A39-9BA1-D1454E9D85A5}" type="slidenum">
              <a:rPr lang="en-US"/>
              <a:pPr/>
              <a:t>2</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55038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http://z.about.com/d/golondon/1/0/P/4/-/-/19-test_tube_baby.jpg</a:t>
            </a:r>
            <a:endParaRPr lang="en-US" dirty="0"/>
          </a:p>
        </p:txBody>
      </p:sp>
      <p:sp>
        <p:nvSpPr>
          <p:cNvPr id="4" name="Header Placeholder 3"/>
          <p:cNvSpPr>
            <a:spLocks noGrp="1"/>
          </p:cNvSpPr>
          <p:nvPr>
            <p:ph type="hdr" sz="quarter" idx="10"/>
          </p:nvPr>
        </p:nvSpPr>
        <p:spPr/>
        <p:txBody>
          <a:bodyPr/>
          <a:lstStyle/>
          <a:p>
            <a:r>
              <a:rPr lang="en-US" smtClean="0"/>
              <a:t>Lawrence M. Hinman</a:t>
            </a:r>
            <a:endParaRPr lang="en-US"/>
          </a:p>
        </p:txBody>
      </p:sp>
      <p:sp>
        <p:nvSpPr>
          <p:cNvPr id="5" name="Footer Placeholder 4"/>
          <p:cNvSpPr>
            <a:spLocks noGrp="1"/>
          </p:cNvSpPr>
          <p:nvPr>
            <p:ph type="ftr" sz="quarter" idx="11"/>
          </p:nvPr>
        </p:nvSpPr>
        <p:spPr/>
        <p:txBody>
          <a:bodyPr/>
          <a:lstStyle/>
          <a:p>
            <a:r>
              <a:rPr lang="en-US" smtClean="0"/>
              <a:t>University of San Diego</a:t>
            </a:r>
            <a:endParaRPr lang="en-US"/>
          </a:p>
        </p:txBody>
      </p:sp>
      <p:sp>
        <p:nvSpPr>
          <p:cNvPr id="6" name="Slide Number Placeholder 5"/>
          <p:cNvSpPr>
            <a:spLocks noGrp="1"/>
          </p:cNvSpPr>
          <p:nvPr>
            <p:ph type="sldNum" sz="quarter" idx="12"/>
          </p:nvPr>
        </p:nvSpPr>
        <p:spPr/>
        <p:txBody>
          <a:bodyPr/>
          <a:lstStyle/>
          <a:p>
            <a:fld id="{FDB3002F-486E-4224-9151-5AB00C0E6126}" type="slidenum">
              <a:rPr lang="en-US" smtClean="0"/>
              <a:pPr/>
              <a:t>3</a:t>
            </a:fld>
            <a:endParaRPr lang="en-US"/>
          </a:p>
        </p:txBody>
      </p:sp>
    </p:spTree>
    <p:extLst>
      <p:ext uri="{BB962C8B-B14F-4D97-AF65-F5344CB8AC3E}">
        <p14:creationId xmlns:p14="http://schemas.microsoft.com/office/powerpoint/2010/main" val="1810701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Lawrence M. Hinman</a:t>
            </a:r>
          </a:p>
        </p:txBody>
      </p:sp>
      <p:sp>
        <p:nvSpPr>
          <p:cNvPr id="6" name="Rectangle 6"/>
          <p:cNvSpPr>
            <a:spLocks noGrp="1" noChangeArrowheads="1"/>
          </p:cNvSpPr>
          <p:nvPr>
            <p:ph type="ftr" sz="quarter" idx="4"/>
          </p:nvPr>
        </p:nvSpPr>
        <p:spPr>
          <a:ln/>
        </p:spPr>
        <p:txBody>
          <a:bodyPr/>
          <a:lstStyle/>
          <a:p>
            <a:r>
              <a:rPr lang="en-US"/>
              <a:t>University of San Diego</a:t>
            </a:r>
          </a:p>
        </p:txBody>
      </p:sp>
      <p:sp>
        <p:nvSpPr>
          <p:cNvPr id="7" name="Rectangle 7"/>
          <p:cNvSpPr>
            <a:spLocks noGrp="1" noChangeArrowheads="1"/>
          </p:cNvSpPr>
          <p:nvPr>
            <p:ph type="sldNum" sz="quarter" idx="5"/>
          </p:nvPr>
        </p:nvSpPr>
        <p:spPr>
          <a:ln/>
        </p:spPr>
        <p:txBody>
          <a:bodyPr/>
          <a:lstStyle/>
          <a:p>
            <a:fld id="{77191ECA-153B-4299-A2CA-45DFE66E0EDA}" type="slidenum">
              <a:rPr lang="en-US"/>
              <a:pPr/>
              <a:t>5</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0558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Lawrence M. Hinman</a:t>
            </a:r>
          </a:p>
        </p:txBody>
      </p:sp>
      <p:sp>
        <p:nvSpPr>
          <p:cNvPr id="6" name="Rectangle 6"/>
          <p:cNvSpPr>
            <a:spLocks noGrp="1" noChangeArrowheads="1"/>
          </p:cNvSpPr>
          <p:nvPr>
            <p:ph type="ftr" sz="quarter" idx="4"/>
          </p:nvPr>
        </p:nvSpPr>
        <p:spPr>
          <a:ln/>
        </p:spPr>
        <p:txBody>
          <a:bodyPr/>
          <a:lstStyle/>
          <a:p>
            <a:r>
              <a:rPr lang="en-US"/>
              <a:t>University of San Diego</a:t>
            </a:r>
          </a:p>
        </p:txBody>
      </p:sp>
      <p:sp>
        <p:nvSpPr>
          <p:cNvPr id="7" name="Rectangle 7"/>
          <p:cNvSpPr>
            <a:spLocks noGrp="1" noChangeArrowheads="1"/>
          </p:cNvSpPr>
          <p:nvPr>
            <p:ph type="sldNum" sz="quarter" idx="5"/>
          </p:nvPr>
        </p:nvSpPr>
        <p:spPr>
          <a:ln/>
        </p:spPr>
        <p:txBody>
          <a:bodyPr/>
          <a:lstStyle/>
          <a:p>
            <a:fld id="{8E93E81B-38EB-4FD1-8A86-30CAC7A018DD}" type="slidenum">
              <a:rPr lang="en-US"/>
              <a:pPr/>
              <a:t>7</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49770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Lawrence M. Hinman</a:t>
            </a:r>
          </a:p>
        </p:txBody>
      </p:sp>
      <p:sp>
        <p:nvSpPr>
          <p:cNvPr id="6" name="Rectangle 6"/>
          <p:cNvSpPr>
            <a:spLocks noGrp="1" noChangeArrowheads="1"/>
          </p:cNvSpPr>
          <p:nvPr>
            <p:ph type="ftr" sz="quarter" idx="4"/>
          </p:nvPr>
        </p:nvSpPr>
        <p:spPr>
          <a:ln/>
        </p:spPr>
        <p:txBody>
          <a:bodyPr/>
          <a:lstStyle/>
          <a:p>
            <a:r>
              <a:rPr lang="en-US"/>
              <a:t>University of San Diego</a:t>
            </a:r>
          </a:p>
        </p:txBody>
      </p:sp>
      <p:sp>
        <p:nvSpPr>
          <p:cNvPr id="7" name="Rectangle 7"/>
          <p:cNvSpPr>
            <a:spLocks noGrp="1" noChangeArrowheads="1"/>
          </p:cNvSpPr>
          <p:nvPr>
            <p:ph type="sldNum" sz="quarter" idx="5"/>
          </p:nvPr>
        </p:nvSpPr>
        <p:spPr>
          <a:ln/>
        </p:spPr>
        <p:txBody>
          <a:bodyPr/>
          <a:lstStyle/>
          <a:p>
            <a:fld id="{3CB9B006-4A22-4BD1-BFE3-7E59E2F11FA1}" type="slidenum">
              <a:rPr lang="en-US"/>
              <a:pPr/>
              <a:t>8</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24956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Lawrence M. Hinman</a:t>
            </a:r>
          </a:p>
        </p:txBody>
      </p:sp>
      <p:sp>
        <p:nvSpPr>
          <p:cNvPr id="6" name="Rectangle 6"/>
          <p:cNvSpPr>
            <a:spLocks noGrp="1" noChangeArrowheads="1"/>
          </p:cNvSpPr>
          <p:nvPr>
            <p:ph type="ftr" sz="quarter" idx="4"/>
          </p:nvPr>
        </p:nvSpPr>
        <p:spPr>
          <a:ln/>
        </p:spPr>
        <p:txBody>
          <a:bodyPr/>
          <a:lstStyle/>
          <a:p>
            <a:r>
              <a:rPr lang="en-US"/>
              <a:t>University of San Diego</a:t>
            </a:r>
          </a:p>
        </p:txBody>
      </p:sp>
      <p:sp>
        <p:nvSpPr>
          <p:cNvPr id="7" name="Rectangle 7"/>
          <p:cNvSpPr>
            <a:spLocks noGrp="1" noChangeArrowheads="1"/>
          </p:cNvSpPr>
          <p:nvPr>
            <p:ph type="sldNum" sz="quarter" idx="5"/>
          </p:nvPr>
        </p:nvSpPr>
        <p:spPr>
          <a:ln/>
        </p:spPr>
        <p:txBody>
          <a:bodyPr/>
          <a:lstStyle/>
          <a:p>
            <a:fld id="{713CC182-1021-481F-B0D6-9C82DEC77A5F}" type="slidenum">
              <a:rPr lang="en-US"/>
              <a:pPr/>
              <a:t>9</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72169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Lawrence M. Hinman</a:t>
            </a:r>
          </a:p>
        </p:txBody>
      </p:sp>
      <p:sp>
        <p:nvSpPr>
          <p:cNvPr id="6" name="Rectangle 6"/>
          <p:cNvSpPr>
            <a:spLocks noGrp="1" noChangeArrowheads="1"/>
          </p:cNvSpPr>
          <p:nvPr>
            <p:ph type="ftr" sz="quarter" idx="4"/>
          </p:nvPr>
        </p:nvSpPr>
        <p:spPr>
          <a:ln/>
        </p:spPr>
        <p:txBody>
          <a:bodyPr/>
          <a:lstStyle/>
          <a:p>
            <a:r>
              <a:rPr lang="en-US"/>
              <a:t>University of San Diego</a:t>
            </a:r>
          </a:p>
        </p:txBody>
      </p:sp>
      <p:sp>
        <p:nvSpPr>
          <p:cNvPr id="7" name="Rectangle 7"/>
          <p:cNvSpPr>
            <a:spLocks noGrp="1" noChangeArrowheads="1"/>
          </p:cNvSpPr>
          <p:nvPr>
            <p:ph type="sldNum" sz="quarter" idx="5"/>
          </p:nvPr>
        </p:nvSpPr>
        <p:spPr>
          <a:ln/>
        </p:spPr>
        <p:txBody>
          <a:bodyPr/>
          <a:lstStyle/>
          <a:p>
            <a:fld id="{03BDA731-4CF8-4807-A332-04585E72F3DD}" type="slidenum">
              <a:rPr lang="en-US"/>
              <a:pPr/>
              <a:t>10</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27735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Lawrence M. Hinman</a:t>
            </a:r>
          </a:p>
        </p:txBody>
      </p:sp>
      <p:sp>
        <p:nvSpPr>
          <p:cNvPr id="6" name="Rectangle 6"/>
          <p:cNvSpPr>
            <a:spLocks noGrp="1" noChangeArrowheads="1"/>
          </p:cNvSpPr>
          <p:nvPr>
            <p:ph type="ftr" sz="quarter" idx="4"/>
          </p:nvPr>
        </p:nvSpPr>
        <p:spPr>
          <a:ln/>
        </p:spPr>
        <p:txBody>
          <a:bodyPr/>
          <a:lstStyle/>
          <a:p>
            <a:r>
              <a:rPr lang="en-US"/>
              <a:t>University of San Diego</a:t>
            </a:r>
          </a:p>
        </p:txBody>
      </p:sp>
      <p:sp>
        <p:nvSpPr>
          <p:cNvPr id="7" name="Rectangle 7"/>
          <p:cNvSpPr>
            <a:spLocks noGrp="1" noChangeArrowheads="1"/>
          </p:cNvSpPr>
          <p:nvPr>
            <p:ph type="sldNum" sz="quarter" idx="5"/>
          </p:nvPr>
        </p:nvSpPr>
        <p:spPr>
          <a:ln/>
        </p:spPr>
        <p:txBody>
          <a:bodyPr/>
          <a:lstStyle/>
          <a:p>
            <a:fld id="{AF8D6670-1793-4E2B-AC06-1E1BD9C732AE}" type="slidenum">
              <a:rPr lang="en-US"/>
              <a:pPr/>
              <a:t>11</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072105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2.bin"/><Relationship Id="rId5" Type="http://schemas.openxmlformats.org/officeDocument/2006/relationships/image" Target="../media/image1.wmf"/><Relationship Id="rId1" Type="http://schemas.openxmlformats.org/officeDocument/2006/relationships/vmlDrawing" Target="../drawings/vmlDrawing2.v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png"/><Relationship Id="rId5" Type="http://schemas.openxmlformats.org/officeDocument/2006/relationships/oleObject" Target="../embeddings/oleObject11.bin"/><Relationship Id="rId6" Type="http://schemas.openxmlformats.org/officeDocument/2006/relationships/image" Target="../media/image1.wmf"/><Relationship Id="rId1" Type="http://schemas.openxmlformats.org/officeDocument/2006/relationships/vmlDrawing" Target="../drawings/vmlDrawing11.vml"/><Relationship Id="rId2" Type="http://schemas.openxmlformats.org/officeDocument/2006/relationships/audio" Target="../media/audio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png"/><Relationship Id="rId5" Type="http://schemas.openxmlformats.org/officeDocument/2006/relationships/oleObject" Target="../embeddings/oleObject12.bin"/><Relationship Id="rId6" Type="http://schemas.openxmlformats.org/officeDocument/2006/relationships/image" Target="../media/image1.wmf"/><Relationship Id="rId1" Type="http://schemas.openxmlformats.org/officeDocument/2006/relationships/vmlDrawing" Target="../drawings/vmlDrawing12.vml"/><Relationship Id="rId2" Type="http://schemas.openxmlformats.org/officeDocument/2006/relationships/audio" Target="../media/audio1.bin"/></Relationships>
</file>

<file path=ppt/slideLayouts/_rels/slideLayout12.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png"/><Relationship Id="rId5" Type="http://schemas.openxmlformats.org/officeDocument/2006/relationships/oleObject" Target="../embeddings/oleObject3.bin"/><Relationship Id="rId6" Type="http://schemas.openxmlformats.org/officeDocument/2006/relationships/image" Target="../media/image1.wmf"/><Relationship Id="rId1" Type="http://schemas.openxmlformats.org/officeDocument/2006/relationships/vmlDrawing" Target="../drawings/vmlDrawing3.vml"/><Relationship Id="rId2" Type="http://schemas.openxmlformats.org/officeDocument/2006/relationships/audio" Target="../media/audio1.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oleObject" Target="../embeddings/oleObject14.bin"/><Relationship Id="rId5" Type="http://schemas.openxmlformats.org/officeDocument/2006/relationships/image" Target="../media/image1.wmf"/><Relationship Id="rId1" Type="http://schemas.openxmlformats.org/officeDocument/2006/relationships/vmlDrawing" Target="../drawings/vmlDrawing14.vml"/><Relationship Id="rId2" Type="http://schemas.openxmlformats.org/officeDocument/2006/relationships/audio" Target="../media/audio1.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image" Target="../media/image2.png"/><Relationship Id="rId5" Type="http://schemas.openxmlformats.org/officeDocument/2006/relationships/oleObject" Target="../embeddings/oleObject15.bin"/><Relationship Id="rId6" Type="http://schemas.openxmlformats.org/officeDocument/2006/relationships/image" Target="../media/image1.wmf"/><Relationship Id="rId1" Type="http://schemas.openxmlformats.org/officeDocument/2006/relationships/vmlDrawing" Target="../drawings/vmlDrawing15.vml"/><Relationship Id="rId2" Type="http://schemas.openxmlformats.org/officeDocument/2006/relationships/audio" Target="../media/audio1.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png"/><Relationship Id="rId5" Type="http://schemas.openxmlformats.org/officeDocument/2006/relationships/oleObject" Target="../embeddings/oleObject4.bin"/><Relationship Id="rId6" Type="http://schemas.openxmlformats.org/officeDocument/2006/relationships/image" Target="../media/image1.wmf"/><Relationship Id="rId1" Type="http://schemas.openxmlformats.org/officeDocument/2006/relationships/vmlDrawing" Target="../drawings/vmlDrawing4.vml"/><Relationship Id="rId2" Type="http://schemas.openxmlformats.org/officeDocument/2006/relationships/audio" Target="../media/audio1.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image" Target="../media/image2.png"/><Relationship Id="rId5" Type="http://schemas.openxmlformats.org/officeDocument/2006/relationships/oleObject" Target="../embeddings/oleObject16.bin"/><Relationship Id="rId6" Type="http://schemas.openxmlformats.org/officeDocument/2006/relationships/image" Target="../media/image1.wmf"/><Relationship Id="rId1" Type="http://schemas.openxmlformats.org/officeDocument/2006/relationships/vmlDrawing" Target="../drawings/vmlDrawing16.vml"/><Relationship Id="rId2" Type="http://schemas.openxmlformats.org/officeDocument/2006/relationships/audio" Target="../media/audio1.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image" Target="../media/image2.png"/><Relationship Id="rId5" Type="http://schemas.openxmlformats.org/officeDocument/2006/relationships/oleObject" Target="../embeddings/oleObject17.bin"/><Relationship Id="rId6" Type="http://schemas.openxmlformats.org/officeDocument/2006/relationships/image" Target="../media/image1.wmf"/><Relationship Id="rId1" Type="http://schemas.openxmlformats.org/officeDocument/2006/relationships/vmlDrawing" Target="../drawings/vmlDrawing17.vml"/><Relationship Id="rId2" Type="http://schemas.openxmlformats.org/officeDocument/2006/relationships/audio" Target="../media/audio1.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image" Target="../media/image2.png"/><Relationship Id="rId5" Type="http://schemas.openxmlformats.org/officeDocument/2006/relationships/oleObject" Target="../embeddings/oleObject18.bin"/><Relationship Id="rId6" Type="http://schemas.openxmlformats.org/officeDocument/2006/relationships/image" Target="../media/image1.wmf"/><Relationship Id="rId1" Type="http://schemas.openxmlformats.org/officeDocument/2006/relationships/vmlDrawing" Target="../drawings/vmlDrawing18.vml"/><Relationship Id="rId2" Type="http://schemas.openxmlformats.org/officeDocument/2006/relationships/audio" Target="../media/audio1.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image" Target="../media/image2.png"/><Relationship Id="rId5" Type="http://schemas.openxmlformats.org/officeDocument/2006/relationships/oleObject" Target="../embeddings/oleObject19.bin"/><Relationship Id="rId6" Type="http://schemas.openxmlformats.org/officeDocument/2006/relationships/image" Target="../media/image1.wmf"/><Relationship Id="rId1" Type="http://schemas.openxmlformats.org/officeDocument/2006/relationships/vmlDrawing" Target="../drawings/vmlDrawing19.vml"/><Relationship Id="rId2" Type="http://schemas.openxmlformats.org/officeDocument/2006/relationships/audio" Target="../media/audio1.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image" Target="../media/image2.png"/><Relationship Id="rId5" Type="http://schemas.openxmlformats.org/officeDocument/2006/relationships/oleObject" Target="../embeddings/oleObject20.bin"/><Relationship Id="rId6" Type="http://schemas.openxmlformats.org/officeDocument/2006/relationships/image" Target="../media/image1.wmf"/><Relationship Id="rId1" Type="http://schemas.openxmlformats.org/officeDocument/2006/relationships/vmlDrawing" Target="../drawings/vmlDrawing20.vml"/><Relationship Id="rId2" Type="http://schemas.openxmlformats.org/officeDocument/2006/relationships/audio" Target="../media/audio1.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image" Target="../media/image2.png"/><Relationship Id="rId5" Type="http://schemas.openxmlformats.org/officeDocument/2006/relationships/oleObject" Target="../embeddings/oleObject21.bin"/><Relationship Id="rId6" Type="http://schemas.openxmlformats.org/officeDocument/2006/relationships/image" Target="../media/image1.wmf"/><Relationship Id="rId1" Type="http://schemas.openxmlformats.org/officeDocument/2006/relationships/vmlDrawing" Target="../drawings/vmlDrawing21.vml"/><Relationship Id="rId2" Type="http://schemas.openxmlformats.org/officeDocument/2006/relationships/audio" Target="../media/audio1.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4" Type="http://schemas.openxmlformats.org/officeDocument/2006/relationships/image" Target="../media/image2.png"/><Relationship Id="rId5" Type="http://schemas.openxmlformats.org/officeDocument/2006/relationships/oleObject" Target="../embeddings/oleObject22.bin"/><Relationship Id="rId6" Type="http://schemas.openxmlformats.org/officeDocument/2006/relationships/image" Target="../media/image1.wmf"/><Relationship Id="rId1" Type="http://schemas.openxmlformats.org/officeDocument/2006/relationships/vmlDrawing" Target="../drawings/vmlDrawing22.vml"/><Relationship Id="rId2" Type="http://schemas.openxmlformats.org/officeDocument/2006/relationships/audio" Target="../media/audio1.bin"/></Relationships>
</file>

<file path=ppt/slideLayouts/_rels/slideLayout37.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png"/><Relationship Id="rId5" Type="http://schemas.openxmlformats.org/officeDocument/2006/relationships/oleObject" Target="../embeddings/oleObject5.bin"/><Relationship Id="rId6" Type="http://schemas.openxmlformats.org/officeDocument/2006/relationships/image" Target="../media/image1.wmf"/><Relationship Id="rId1" Type="http://schemas.openxmlformats.org/officeDocument/2006/relationships/vmlDrawing" Target="../drawings/vmlDrawing5.vml"/><Relationship Id="rId2" Type="http://schemas.openxmlformats.org/officeDocument/2006/relationships/audio" Target="../media/audio1.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png"/><Relationship Id="rId5" Type="http://schemas.openxmlformats.org/officeDocument/2006/relationships/oleObject" Target="../embeddings/oleObject6.bin"/><Relationship Id="rId6" Type="http://schemas.openxmlformats.org/officeDocument/2006/relationships/image" Target="../media/image1.wmf"/><Relationship Id="rId1" Type="http://schemas.openxmlformats.org/officeDocument/2006/relationships/vmlDrawing" Target="../drawings/vmlDrawing6.vml"/><Relationship Id="rId2" Type="http://schemas.openxmlformats.org/officeDocument/2006/relationships/audio" Target="../media/audio1.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png"/><Relationship Id="rId5" Type="http://schemas.openxmlformats.org/officeDocument/2006/relationships/oleObject" Target="../embeddings/oleObject7.bin"/><Relationship Id="rId6" Type="http://schemas.openxmlformats.org/officeDocument/2006/relationships/image" Target="../media/image1.wmf"/><Relationship Id="rId1" Type="http://schemas.openxmlformats.org/officeDocument/2006/relationships/vmlDrawing" Target="../drawings/vmlDrawing7.vml"/><Relationship Id="rId2" Type="http://schemas.openxmlformats.org/officeDocument/2006/relationships/audio" Target="../media/audio1.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png"/><Relationship Id="rId5" Type="http://schemas.openxmlformats.org/officeDocument/2006/relationships/oleObject" Target="../embeddings/oleObject8.bin"/><Relationship Id="rId6" Type="http://schemas.openxmlformats.org/officeDocument/2006/relationships/image" Target="../media/image1.wmf"/><Relationship Id="rId1" Type="http://schemas.openxmlformats.org/officeDocument/2006/relationships/vmlDrawing" Target="../drawings/vmlDrawing8.vml"/><Relationship Id="rId2" Type="http://schemas.openxmlformats.org/officeDocument/2006/relationships/audio" Target="../media/audio1.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png"/><Relationship Id="rId5" Type="http://schemas.openxmlformats.org/officeDocument/2006/relationships/oleObject" Target="../embeddings/oleObject9.bin"/><Relationship Id="rId6" Type="http://schemas.openxmlformats.org/officeDocument/2006/relationships/image" Target="../media/image1.wmf"/><Relationship Id="rId1" Type="http://schemas.openxmlformats.org/officeDocument/2006/relationships/vmlDrawing" Target="../drawings/vmlDrawing9.vml"/><Relationship Id="rId2" Type="http://schemas.openxmlformats.org/officeDocument/2006/relationships/audio" Target="../media/audio1.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2.png"/><Relationship Id="rId5" Type="http://schemas.openxmlformats.org/officeDocument/2006/relationships/oleObject" Target="../embeddings/oleObject10.bin"/><Relationship Id="rId6" Type="http://schemas.openxmlformats.org/officeDocument/2006/relationships/image" Target="../media/image1.wmf"/><Relationship Id="rId1" Type="http://schemas.openxmlformats.org/officeDocument/2006/relationships/vmlDrawing" Target="../drawings/vmlDrawing10.vml"/><Relationship Id="rId2" Type="http://schemas.openxmlformats.org/officeDocument/2006/relationships/audio" Target="../media/audio1.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828800"/>
            <a:ext cx="9144000" cy="5029200"/>
          </a:xfrm>
          <a:prstGeom prst="rect">
            <a:avLst/>
          </a:prstGeom>
          <a:solidFill>
            <a:srgbClr val="173063"/>
          </a:solidFill>
          <a:ln w="9525">
            <a:noFill/>
            <a:miter lim="800000"/>
            <a:headEnd/>
            <a:tailEnd/>
          </a:ln>
        </p:spPr>
        <p:txBody>
          <a:bodyPr wrap="none" anchor="ctr"/>
          <a:lstStyle/>
          <a:p>
            <a:pPr eaLnBrk="0" hangingPunct="0">
              <a:defRPr/>
            </a:pPr>
            <a:endParaRPr lang="en-US">
              <a:solidFill>
                <a:srgbClr val="173063"/>
              </a:solidFill>
              <a:latin typeface="Arial" charset="0"/>
              <a:ea typeface="ＭＳ Ｐゴシック" pitchFamily="1" charset="-128"/>
              <a:cs typeface="+mn-cs"/>
            </a:endParaRPr>
          </a:p>
        </p:txBody>
      </p:sp>
      <p:sp>
        <p:nvSpPr>
          <p:cNvPr id="5" name="Rectangle 22"/>
          <p:cNvSpPr>
            <a:spLocks noChangeArrowheads="1"/>
          </p:cNvSpPr>
          <p:nvPr/>
        </p:nvSpPr>
        <p:spPr bwMode="auto">
          <a:xfrm>
            <a:off x="0" y="18288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24"/>
          <p:cNvPicPr>
            <a:picLocks noChangeAspect="1" noChangeArrowheads="1"/>
          </p:cNvPicPr>
          <p:nvPr/>
        </p:nvPicPr>
        <p:blipFill>
          <a:blip r:embed="rId3" cstate="print"/>
          <a:srcRect/>
          <a:stretch>
            <a:fillRect/>
          </a:stretch>
        </p:blipFill>
        <p:spPr bwMode="auto">
          <a:xfrm>
            <a:off x="7467600" y="268288"/>
            <a:ext cx="1143000" cy="1050925"/>
          </a:xfrm>
          <a:prstGeom prst="rect">
            <a:avLst/>
          </a:prstGeom>
          <a:noFill/>
          <a:ln w="9525">
            <a:noFill/>
            <a:miter lim="800000"/>
            <a:headEnd/>
            <a:tailEnd/>
          </a:ln>
        </p:spPr>
      </p:pic>
      <p:graphicFrame>
        <p:nvGraphicFramePr>
          <p:cNvPr id="7" name="Object 25"/>
          <p:cNvGraphicFramePr>
            <a:graphicFrameLocks noChangeAspect="1"/>
          </p:cNvGraphicFramePr>
          <p:nvPr/>
        </p:nvGraphicFramePr>
        <p:xfrm>
          <a:off x="3124200" y="6324600"/>
          <a:ext cx="671513" cy="242888"/>
        </p:xfrm>
        <a:graphic>
          <a:graphicData uri="http://schemas.openxmlformats.org/presentationml/2006/ole">
            <mc:AlternateContent xmlns:mc="http://schemas.openxmlformats.org/markup-compatibility/2006">
              <mc:Choice xmlns:v="urn:schemas-microsoft-com:vml" Requires="v">
                <p:oleObj spid="_x0000_s78873" name="Package" r:id="rId4" imgW="1343160" imgH="485640" progId="">
                  <p:embed/>
                </p:oleObj>
              </mc:Choice>
              <mc:Fallback>
                <p:oleObj name="Package" r:id="rId4" imgW="1343160" imgH="485640" progId="">
                  <p:embed/>
                  <p:pic>
                    <p:nvPicPr>
                      <p:cNvPr id="0"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6324600"/>
                        <a:ext cx="671513" cy="242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31427" name="Rectangle 3"/>
          <p:cNvSpPr>
            <a:spLocks noGrp="1" noChangeArrowheads="1"/>
          </p:cNvSpPr>
          <p:nvPr>
            <p:ph type="ctrTitle"/>
          </p:nvPr>
        </p:nvSpPr>
        <p:spPr>
          <a:xfrm>
            <a:off x="762000" y="517525"/>
            <a:ext cx="7772400" cy="1143000"/>
          </a:xfrm>
        </p:spPr>
        <p:txBody>
          <a:bodyPr/>
          <a:lstStyle>
            <a:lvl1pPr>
              <a:defRPr sz="3600">
                <a:solidFill>
                  <a:srgbClr val="173063"/>
                </a:solidFill>
              </a:defRPr>
            </a:lvl1pPr>
          </a:lstStyle>
          <a:p>
            <a:r>
              <a:rPr lang="en-US" smtClean="0"/>
              <a:t>Click to edit Master title style</a:t>
            </a:r>
            <a:endParaRPr lang="en-US"/>
          </a:p>
        </p:txBody>
      </p:sp>
      <p:sp>
        <p:nvSpPr>
          <p:cNvPr id="231428" name="Rectangle 4"/>
          <p:cNvSpPr>
            <a:spLocks noGrp="1" noChangeArrowheads="1"/>
          </p:cNvSpPr>
          <p:nvPr>
            <p:ph type="subTitle" idx="1"/>
          </p:nvPr>
        </p:nvSpPr>
        <p:spPr>
          <a:xfrm>
            <a:off x="914400" y="2819400"/>
            <a:ext cx="7239000" cy="2057400"/>
          </a:xfrm>
        </p:spPr>
        <p:txBody>
          <a:bodyPr/>
          <a:lstStyle>
            <a:lvl1pPr algn="ctr">
              <a:defRPr sz="2400" baseline="0">
                <a:solidFill>
                  <a:schemeClr val="bg1"/>
                </a:solidFill>
              </a:defRPr>
            </a:lvl1pPr>
          </a:lstStyle>
          <a:p>
            <a:r>
              <a:rPr lang="en-US" smtClean="0"/>
              <a:t>Click to edit Master subtitle style</a:t>
            </a:r>
            <a:endParaRPr lang="en-US" dirty="0"/>
          </a:p>
        </p:txBody>
      </p:sp>
      <p:sp>
        <p:nvSpPr>
          <p:cNvPr id="8" name="Rectangle 5"/>
          <p:cNvSpPr>
            <a:spLocks noGrp="1" noChangeArrowheads="1"/>
          </p:cNvSpPr>
          <p:nvPr>
            <p:ph type="dt" sz="half" idx="10"/>
          </p:nvPr>
        </p:nvSpPr>
        <p:spPr/>
        <p:txBody>
          <a:bodyPr/>
          <a:lstStyle>
            <a:lvl1pPr>
              <a:defRPr>
                <a:solidFill>
                  <a:schemeClr val="bg1"/>
                </a:solidFill>
                <a:latin typeface="+mj-lt"/>
              </a:defRPr>
            </a:lvl1pPr>
          </a:lstStyle>
          <a:p>
            <a:fld id="{6AADF985-6175-456D-A446-FD0F28E13FDA}" type="datetime1">
              <a:rPr lang="en-US" smtClean="0"/>
              <a:pPr/>
              <a:t>7/29/16</a:t>
            </a:fld>
            <a:endParaRPr lang="en-US"/>
          </a:p>
        </p:txBody>
      </p:sp>
      <p:sp>
        <p:nvSpPr>
          <p:cNvPr id="9" name="Rectangle 6"/>
          <p:cNvSpPr>
            <a:spLocks noGrp="1" noChangeArrowheads="1"/>
          </p:cNvSpPr>
          <p:nvPr>
            <p:ph type="ftr" sz="quarter" idx="11"/>
          </p:nvPr>
        </p:nvSpPr>
        <p:spPr>
          <a:xfrm>
            <a:off x="2819400" y="6248400"/>
            <a:ext cx="3429000" cy="457200"/>
          </a:xfrm>
        </p:spPr>
        <p:txBody>
          <a:bodyPr/>
          <a:lstStyle>
            <a:lvl1pPr>
              <a:defRPr>
                <a:solidFill>
                  <a:schemeClr val="bg1"/>
                </a:solidFill>
                <a:latin typeface="+mj-lt"/>
              </a:defRPr>
            </a:lvl1pPr>
          </a:lstStyle>
          <a:p>
            <a:r>
              <a:rPr lang="en-US" smtClean="0"/>
              <a:t>©Lawrence M. Hinman</a:t>
            </a:r>
            <a:endParaRPr lang="en-US"/>
          </a:p>
        </p:txBody>
      </p:sp>
      <p:sp>
        <p:nvSpPr>
          <p:cNvPr id="10" name="Rectangle 7"/>
          <p:cNvSpPr>
            <a:spLocks noGrp="1" noChangeArrowheads="1"/>
          </p:cNvSpPr>
          <p:nvPr>
            <p:ph type="sldNum" sz="quarter" idx="12"/>
          </p:nvPr>
        </p:nvSpPr>
        <p:spPr/>
        <p:txBody>
          <a:bodyPr/>
          <a:lstStyle>
            <a:lvl1pPr>
              <a:defRPr>
                <a:solidFill>
                  <a:schemeClr val="bg1"/>
                </a:solidFill>
                <a:latin typeface="+mj-lt"/>
              </a:defRPr>
            </a:lvl1pPr>
          </a:lstStyle>
          <a:p>
            <a:fld id="{9C51BD18-07F1-44DD-9EF2-463B063C3B97}" type="slidenum">
              <a:rPr lang="en-US" smtClean="0"/>
              <a:pPr/>
              <a:t>‹#›</a:t>
            </a:fld>
            <a:endParaRPr lang="en-US"/>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88089"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fld id="{256BC5B2-4E8A-4AAD-B3B6-0753A0E3F49F}" type="datetime1">
              <a:rPr lang="en-US" smtClean="0"/>
              <a:pPr/>
              <a:t>7/29/16</a:t>
            </a:fld>
            <a:endParaRPr lang="en-US" b="0">
              <a:solidFill>
                <a:schemeClr val="tx1"/>
              </a:solidFill>
            </a:endParaRPr>
          </a:p>
        </p:txBody>
      </p:sp>
      <p:sp>
        <p:nvSpPr>
          <p:cNvPr id="9" name="Footer Placeholder 4"/>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0" name="Slide Number Placeholder 5"/>
          <p:cNvSpPr>
            <a:spLocks noGrp="1"/>
          </p:cNvSpPr>
          <p:nvPr>
            <p:ph type="sldNum" sz="quarter" idx="12"/>
          </p:nvPr>
        </p:nvSpPr>
        <p:spPr/>
        <p:txBody>
          <a:bodyPr/>
          <a:lstStyle>
            <a:lvl1pPr>
              <a:defRPr/>
            </a:lvl1pPr>
          </a:lstStyle>
          <a:p>
            <a:fld id="{51230D9E-542F-44DB-92E3-E6A130A7169F}"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89113"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2" name="Vertical Title 1"/>
          <p:cNvSpPr>
            <a:spLocks noGrp="1"/>
          </p:cNvSpPr>
          <p:nvPr>
            <p:ph type="title" orient="vert"/>
          </p:nvPr>
        </p:nvSpPr>
        <p:spPr>
          <a:xfrm>
            <a:off x="7105650" y="76200"/>
            <a:ext cx="21145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
            <a:ext cx="61912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fld id="{72A23EDA-8E6B-4760-8A89-8060E2D4833C}" type="datetime1">
              <a:rPr lang="en-US" smtClean="0"/>
              <a:pPr/>
              <a:t>7/29/16</a:t>
            </a:fld>
            <a:endParaRPr lang="en-US" b="0">
              <a:solidFill>
                <a:schemeClr val="tx1"/>
              </a:solidFill>
            </a:endParaRPr>
          </a:p>
        </p:txBody>
      </p:sp>
      <p:sp>
        <p:nvSpPr>
          <p:cNvPr id="9" name="Footer Placeholder 4"/>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0" name="Slide Number Placeholder 5"/>
          <p:cNvSpPr>
            <a:spLocks noGrp="1"/>
          </p:cNvSpPr>
          <p:nvPr>
            <p:ph type="sldNum" sz="quarter" idx="12"/>
          </p:nvPr>
        </p:nvSpPr>
        <p:spPr/>
        <p:txBody>
          <a:bodyPr/>
          <a:lstStyle>
            <a:lvl1pPr>
              <a:defRPr/>
            </a:lvl1pPr>
          </a:lstStyle>
          <a:p>
            <a:fld id="{89502C5B-D859-4CA7-8E79-9FCAE5EBCBD4}"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cSld name="1_Title Slide">
    <p:spTree>
      <p:nvGrpSpPr>
        <p:cNvPr id="1" name=""/>
        <p:cNvGrpSpPr/>
        <p:nvPr/>
      </p:nvGrpSpPr>
      <p:grpSpPr>
        <a:xfrm>
          <a:off x="0" y="0"/>
          <a:ext cx="0" cy="0"/>
          <a:chOff x="0" y="0"/>
          <a:chExt cx="0" cy="0"/>
        </a:xfrm>
      </p:grpSpPr>
      <p:sp>
        <p:nvSpPr>
          <p:cNvPr id="34841" name="Rectangle 25"/>
          <p:cNvSpPr>
            <a:spLocks noGrp="1" noChangeArrowheads="1"/>
          </p:cNvSpPr>
          <p:nvPr>
            <p:ph type="ctrTitle"/>
          </p:nvPr>
        </p:nvSpPr>
        <p:spPr>
          <a:xfrm>
            <a:off x="3352800" y="609600"/>
            <a:ext cx="5592763" cy="1874838"/>
          </a:xfrm>
        </p:spPr>
        <p:txBody>
          <a:bodyPr/>
          <a:lstStyle>
            <a:lvl1pPr>
              <a:defRPr sz="4400"/>
            </a:lvl1pPr>
          </a:lstStyle>
          <a:p>
            <a:r>
              <a:rPr lang="en-US"/>
              <a:t>Click to edit Master title style</a:t>
            </a:r>
          </a:p>
        </p:txBody>
      </p:sp>
      <p:sp>
        <p:nvSpPr>
          <p:cNvPr id="34842" name="Rectangle 26"/>
          <p:cNvSpPr>
            <a:spLocks noGrp="1" noChangeArrowheads="1"/>
          </p:cNvSpPr>
          <p:nvPr>
            <p:ph type="dt" sz="half" idx="2"/>
          </p:nvPr>
        </p:nvSpPr>
        <p:spPr>
          <a:xfrm>
            <a:off x="1166813" y="6248400"/>
            <a:ext cx="1905000" cy="457200"/>
          </a:xfrm>
        </p:spPr>
        <p:txBody>
          <a:bodyPr/>
          <a:lstStyle>
            <a:lvl1pPr>
              <a:defRPr/>
            </a:lvl1pPr>
          </a:lstStyle>
          <a:p>
            <a:fld id="{58F52E54-E9D1-442B-B7BE-01EC1B8124F1}" type="datetime1">
              <a:rPr lang="en-US"/>
              <a:pPr/>
              <a:t>7/29/16</a:t>
            </a:fld>
            <a:endParaRPr lang="en-US" b="0">
              <a:solidFill>
                <a:srgbClr val="000000"/>
              </a:solidFill>
            </a:endParaRPr>
          </a:p>
        </p:txBody>
      </p:sp>
      <p:sp>
        <p:nvSpPr>
          <p:cNvPr id="34843" name="Rectangle 27"/>
          <p:cNvSpPr>
            <a:spLocks noGrp="1" noChangeArrowheads="1"/>
          </p:cNvSpPr>
          <p:nvPr>
            <p:ph type="ftr" sz="quarter" idx="3"/>
          </p:nvPr>
        </p:nvSpPr>
        <p:spPr/>
        <p:txBody>
          <a:bodyPr/>
          <a:lstStyle>
            <a:lvl1pPr>
              <a:defRPr/>
            </a:lvl1pPr>
          </a:lstStyle>
          <a:p>
            <a:r>
              <a:rPr lang="en-US"/>
              <a:t>©Lawrence M. Hinman</a:t>
            </a:r>
            <a:endParaRPr lang="en-US" b="0">
              <a:solidFill>
                <a:srgbClr val="000000"/>
              </a:solidFill>
            </a:endParaRPr>
          </a:p>
        </p:txBody>
      </p:sp>
      <p:sp>
        <p:nvSpPr>
          <p:cNvPr id="34844" name="Rectangle 28"/>
          <p:cNvSpPr>
            <a:spLocks noGrp="1" noChangeArrowheads="1"/>
          </p:cNvSpPr>
          <p:nvPr>
            <p:ph type="sldNum" sz="quarter" idx="4"/>
          </p:nvPr>
        </p:nvSpPr>
        <p:spPr/>
        <p:txBody>
          <a:bodyPr/>
          <a:lstStyle>
            <a:lvl1pPr>
              <a:defRPr/>
            </a:lvl1pPr>
          </a:lstStyle>
          <a:p>
            <a:fld id="{DA573FD4-F064-4955-95EB-E3D24DF16AB7}" type="slidenum">
              <a:rPr lang="en-US"/>
              <a:pPr/>
              <a:t>‹#›</a:t>
            </a:fld>
            <a:endParaRPr lang="en-US" b="0">
              <a:solidFill>
                <a:srgbClr val="000000"/>
              </a:solidFill>
            </a:endParaRPr>
          </a:p>
        </p:txBody>
      </p:sp>
    </p:spTree>
  </p:cSld>
  <p:clrMapOvr>
    <a:masterClrMapping/>
  </p:clrMapOvr>
  <p:transition>
    <p:split orient="vert"/>
    <p:sndAc>
      <p:stSnd>
        <p:snd r:embed="rId1" name="CAMERA.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35563" y="1981200"/>
            <a:ext cx="3810000" cy="4114800"/>
          </a:xfrm>
        </p:spPr>
        <p:txBody>
          <a:bodyPr/>
          <a:lstStyle/>
          <a:p>
            <a:endParaRPr lang="en-US"/>
          </a:p>
        </p:txBody>
      </p:sp>
      <p:sp>
        <p:nvSpPr>
          <p:cNvPr id="5" name="Date Placeholder 4"/>
          <p:cNvSpPr>
            <a:spLocks noGrp="1"/>
          </p:cNvSpPr>
          <p:nvPr>
            <p:ph type="dt" sz="half" idx="10"/>
          </p:nvPr>
        </p:nvSpPr>
        <p:spPr>
          <a:xfrm>
            <a:off x="1173163" y="6265863"/>
            <a:ext cx="1905000" cy="457200"/>
          </a:xfrm>
        </p:spPr>
        <p:txBody>
          <a:bodyPr/>
          <a:lstStyle>
            <a:lvl1pPr>
              <a:defRPr/>
            </a:lvl1pPr>
          </a:lstStyle>
          <a:p>
            <a:fld id="{1E9E579A-7F76-47A0-B5E6-C3DF1364653C}" type="datetime1">
              <a:rPr lang="en-US"/>
              <a:pPr/>
              <a:t>7/29/16</a:t>
            </a:fld>
            <a:endParaRPr lang="en-US" b="0">
              <a:solidFill>
                <a:schemeClr val="tx1"/>
              </a:solidFill>
            </a:endParaRPr>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r>
              <a:rPr lang="en-US"/>
              <a:t>©Lawrence M. Hinman</a:t>
            </a:r>
            <a:endParaRPr lang="en-US" b="0">
              <a:solidFill>
                <a:schemeClr val="tx1"/>
              </a:solidFill>
            </a:endParaRPr>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3A48BF98-4A92-4A7C-9522-37A5FE2BFC77}" type="slidenum">
              <a:rPr lang="en-US"/>
              <a:pPr/>
              <a:t>‹#›</a:t>
            </a:fld>
            <a:endParaRPr lang="en-US" b="0">
              <a:solidFill>
                <a:schemeClr val="tx1"/>
              </a:solidFill>
            </a:endParaRPr>
          </a:p>
        </p:txBody>
      </p:sp>
    </p:spTree>
  </p:cSld>
  <p:clrMapOvr>
    <a:masterClrMapping/>
  </p:clrMapOvr>
  <p:transition>
    <p:split orient="vert"/>
    <p:sndAc>
      <p:stSnd>
        <p:snd r:embed="rId1" name="CAMERA.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E1D7417-35CE-4705-86B0-2A059537DE3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97C10F6-7C4F-416A-BA55-C61FC9549B0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6F24D88-B087-4FFF-BA25-EDABCE267AC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3581400"/>
            <a:ext cx="3810000" cy="76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581400"/>
            <a:ext cx="3810000" cy="76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F81462D-184C-481B-A08A-22E7ED10F17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D83F94D4-47C4-41FA-BD45-648B263787D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F4EA771A-5029-4306-A9DF-914E4F7DEFB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79897"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a:latin typeface="Arial" pitchFamily="34" charset="0"/>
                <a:cs typeface="Arial" pitchFamily="34" charset="0"/>
              </a:defRPr>
            </a:lvl1pPr>
          </a:lstStyle>
          <a:p>
            <a:fld id="{D21915CF-79D9-4021-818C-85F2EDBAAE43}" type="datetime1">
              <a:rPr lang="en-US" smtClean="0"/>
              <a:pPr/>
              <a:t>7/29/16</a:t>
            </a:fld>
            <a:endParaRPr lang="en-US" b="0">
              <a:solidFill>
                <a:schemeClr val="tx1"/>
              </a:solidFill>
            </a:endParaRPr>
          </a:p>
        </p:txBody>
      </p:sp>
      <p:sp>
        <p:nvSpPr>
          <p:cNvPr id="9" name="Footer Placeholder 4"/>
          <p:cNvSpPr>
            <a:spLocks noGrp="1"/>
          </p:cNvSpPr>
          <p:nvPr>
            <p:ph type="ftr" sz="quarter" idx="11"/>
          </p:nvPr>
        </p:nvSpPr>
        <p:spPr/>
        <p:txBody>
          <a:bodyPr/>
          <a:lstStyle>
            <a:lvl1pPr>
              <a:defRPr>
                <a:latin typeface="Arial" pitchFamily="34" charset="0"/>
                <a:cs typeface="Arial" pitchFamily="34" charset="0"/>
              </a:defRPr>
            </a:lvl1pPr>
          </a:lstStyle>
          <a:p>
            <a:r>
              <a:rPr lang="en-US" smtClean="0"/>
              <a:t>©Lawrence M. Hinman</a:t>
            </a:r>
            <a:endParaRPr lang="en-US" b="0">
              <a:solidFill>
                <a:schemeClr val="tx1"/>
              </a:solidFill>
            </a:endParaRPr>
          </a:p>
        </p:txBody>
      </p:sp>
      <p:sp>
        <p:nvSpPr>
          <p:cNvPr id="10"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8ADE0275-19B6-478E-9B3E-75D8B4CCD767}"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2006D335-4A35-419E-8D3D-D6C38EE6AD73}"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BD5D78C-5384-4B01-9F7C-92CD52D3977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B8D453C-EAC5-43DF-9C67-E3AAD35E4FF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F1FE98E-B7BF-41A8-A30B-294D55981B7C}"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2133600" cy="381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6248400" cy="381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B88BA3E-079A-4401-B0C0-33DD8FC05951}"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35563" y="1981200"/>
            <a:ext cx="3810000" cy="4114800"/>
          </a:xfrm>
        </p:spPr>
        <p:txBody>
          <a:bodyPr/>
          <a:lstStyle/>
          <a:p>
            <a:endParaRPr lang="en-US"/>
          </a:p>
        </p:txBody>
      </p:sp>
      <p:sp>
        <p:nvSpPr>
          <p:cNvPr id="5" name="Date Placeholder 4"/>
          <p:cNvSpPr>
            <a:spLocks noGrp="1"/>
          </p:cNvSpPr>
          <p:nvPr>
            <p:ph type="dt" sz="half" idx="10"/>
          </p:nvPr>
        </p:nvSpPr>
        <p:spPr>
          <a:xfrm>
            <a:off x="1173163" y="6265863"/>
            <a:ext cx="1905000" cy="457200"/>
          </a:xfrm>
        </p:spPr>
        <p:txBody>
          <a:bodyPr/>
          <a:lstStyle>
            <a:lvl1pPr>
              <a:defRPr/>
            </a:lvl1pPr>
          </a:lstStyle>
          <a:p>
            <a:fld id="{1E9E579A-7F76-47A0-B5E6-C3DF1364653C}" type="datetime1">
              <a:rPr lang="en-US"/>
              <a:pPr/>
              <a:t>7/29/16</a:t>
            </a:fld>
            <a:endParaRPr lang="en-US" b="0">
              <a:solidFill>
                <a:schemeClr val="tx1"/>
              </a:solidFill>
            </a:endParaRPr>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r>
              <a:rPr lang="en-US"/>
              <a:t>©Lawrence M. Hinman</a:t>
            </a:r>
            <a:endParaRPr lang="en-US" b="0">
              <a:solidFill>
                <a:schemeClr val="tx1"/>
              </a:solidFill>
            </a:endParaRPr>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3A48BF98-4A92-4A7C-9522-37A5FE2BFC77}" type="slidenum">
              <a:rPr lang="en-US"/>
              <a:pPr/>
              <a:t>‹#›</a:t>
            </a:fld>
            <a:endParaRPr lang="en-US" b="0">
              <a:solidFill>
                <a:schemeClr val="tx1"/>
              </a:solidFill>
            </a:endParaRPr>
          </a:p>
        </p:txBody>
      </p:sp>
    </p:spTree>
  </p:cSld>
  <p:clrMapOvr>
    <a:masterClrMapping/>
  </p:clrMapOvr>
  <p:transition>
    <p:split orient="vert"/>
    <p:sndAc>
      <p:stSnd>
        <p:snd r:embed="rId1" name="CAMERA.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1828800"/>
            <a:ext cx="9144000" cy="502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solidFill>
                <a:srgbClr val="173063"/>
              </a:solidFill>
              <a:latin typeface="Arial" charset="0"/>
              <a:ea typeface="ＭＳ Ｐゴシック" pitchFamily="1" charset="-128"/>
              <a:cs typeface="+mn-cs"/>
            </a:endParaRPr>
          </a:p>
        </p:txBody>
      </p:sp>
      <p:sp>
        <p:nvSpPr>
          <p:cNvPr id="5" name="Rectangle 22"/>
          <p:cNvSpPr>
            <a:spLocks noChangeArrowheads="1"/>
          </p:cNvSpPr>
          <p:nvPr/>
        </p:nvSpPr>
        <p:spPr bwMode="auto">
          <a:xfrm>
            <a:off x="0" y="1828800"/>
            <a:ext cx="9144000" cy="228600"/>
          </a:xfrm>
          <a:prstGeom prst="rect">
            <a:avLst/>
          </a:prstGeom>
          <a:gradFill>
            <a:gsLst>
              <a:gs pos="100000">
                <a:srgbClr val="FF9300"/>
              </a:gs>
              <a:gs pos="70000">
                <a:srgbClr val="D49E6C"/>
              </a:gs>
              <a:gs pos="36000">
                <a:srgbClr val="A65528"/>
              </a:gs>
              <a:gs pos="0">
                <a:srgbClr val="663012"/>
              </a:gs>
            </a:gsLst>
            <a:lin ang="16200000" scaled="0"/>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231427" name="Rectangle 3"/>
          <p:cNvSpPr>
            <a:spLocks noGrp="1" noChangeArrowheads="1"/>
          </p:cNvSpPr>
          <p:nvPr>
            <p:ph type="ctrTitle"/>
          </p:nvPr>
        </p:nvSpPr>
        <p:spPr>
          <a:xfrm>
            <a:off x="762000" y="517525"/>
            <a:ext cx="7772400" cy="1143000"/>
          </a:xfrm>
        </p:spPr>
        <p:txBody>
          <a:bodyPr/>
          <a:lstStyle>
            <a:lvl1pPr>
              <a:defRPr sz="3600" baseline="0">
                <a:solidFill>
                  <a:schemeClr val="tx1">
                    <a:lumMod val="75000"/>
                    <a:lumOff val="25000"/>
                  </a:schemeClr>
                </a:solidFill>
                <a:effectLst>
                  <a:outerShdw blurRad="50800" dist="63500" dir="2700000" algn="tl" rotWithShape="0">
                    <a:prstClr val="black">
                      <a:alpha val="40000"/>
                    </a:prstClr>
                  </a:outerShdw>
                </a:effectLst>
              </a:defRPr>
            </a:lvl1pPr>
          </a:lstStyle>
          <a:p>
            <a:r>
              <a:rPr lang="en-US" smtClean="0"/>
              <a:t>Click to edit Master title style</a:t>
            </a:r>
            <a:endParaRPr lang="en-US" dirty="0"/>
          </a:p>
        </p:txBody>
      </p:sp>
      <p:sp>
        <p:nvSpPr>
          <p:cNvPr id="231428" name="Rectangle 4"/>
          <p:cNvSpPr>
            <a:spLocks noGrp="1" noChangeArrowheads="1"/>
          </p:cNvSpPr>
          <p:nvPr>
            <p:ph type="subTitle" idx="1" hasCustomPrompt="1"/>
          </p:nvPr>
        </p:nvSpPr>
        <p:spPr>
          <a:xfrm>
            <a:off x="914400" y="2819400"/>
            <a:ext cx="7239000" cy="2057400"/>
          </a:xfrm>
        </p:spPr>
        <p:txBody>
          <a:bodyPr/>
          <a:lstStyle>
            <a:lvl1pPr algn="ctr">
              <a:defRPr sz="2400" baseline="0">
                <a:solidFill>
                  <a:schemeClr val="bg1"/>
                </a:solidFill>
              </a:defRPr>
            </a:lvl1pPr>
          </a:lstStyle>
          <a:p>
            <a:r>
              <a:rPr lang="en-US" dirty="0" smtClean="0"/>
              <a:t>Lawrence M. Hinman, Ph.D.</a:t>
            </a:r>
          </a:p>
          <a:p>
            <a:endParaRPr lang="en-US" dirty="0" smtClean="0"/>
          </a:p>
          <a:p>
            <a:r>
              <a:rPr lang="en-US" dirty="0" smtClean="0"/>
              <a:t>http://ethicsmatters.net</a:t>
            </a:r>
            <a:endParaRPr lang="en-US" dirty="0"/>
          </a:p>
        </p:txBody>
      </p:sp>
      <p:sp>
        <p:nvSpPr>
          <p:cNvPr id="8" name="Rectangle 5"/>
          <p:cNvSpPr>
            <a:spLocks noGrp="1" noChangeArrowheads="1"/>
          </p:cNvSpPr>
          <p:nvPr>
            <p:ph type="dt" sz="half" idx="10"/>
          </p:nvPr>
        </p:nvSpPr>
        <p:spPr/>
        <p:txBody>
          <a:bodyPr/>
          <a:lstStyle>
            <a:lvl1pPr>
              <a:defRPr>
                <a:solidFill>
                  <a:schemeClr val="bg1"/>
                </a:solidFill>
                <a:latin typeface="+mj-lt"/>
              </a:defRPr>
            </a:lvl1pPr>
          </a:lstStyle>
          <a:p>
            <a:pPr>
              <a:defRPr/>
            </a:pPr>
            <a:endParaRPr lang="en-US"/>
          </a:p>
        </p:txBody>
      </p:sp>
      <p:sp>
        <p:nvSpPr>
          <p:cNvPr id="9" name="Rectangle 6"/>
          <p:cNvSpPr>
            <a:spLocks noGrp="1" noChangeArrowheads="1"/>
          </p:cNvSpPr>
          <p:nvPr>
            <p:ph type="ftr" sz="quarter" idx="11"/>
          </p:nvPr>
        </p:nvSpPr>
        <p:spPr>
          <a:xfrm>
            <a:off x="2819400" y="6248400"/>
            <a:ext cx="3429000" cy="457200"/>
          </a:xfrm>
        </p:spPr>
        <p:txBody>
          <a:bodyPr/>
          <a:lstStyle>
            <a:lvl1pPr>
              <a:defRPr>
                <a:solidFill>
                  <a:schemeClr val="bg1"/>
                </a:solidFill>
                <a:latin typeface="+mj-lt"/>
              </a:defRPr>
            </a:lvl1pPr>
          </a:lstStyle>
          <a:p>
            <a:pPr>
              <a:defRPr/>
            </a:pPr>
            <a:endParaRPr lang="en-US"/>
          </a:p>
        </p:txBody>
      </p:sp>
      <p:sp>
        <p:nvSpPr>
          <p:cNvPr id="10" name="Rectangle 7"/>
          <p:cNvSpPr>
            <a:spLocks noGrp="1" noChangeArrowheads="1"/>
          </p:cNvSpPr>
          <p:nvPr>
            <p:ph type="sldNum" sz="quarter" idx="12"/>
          </p:nvPr>
        </p:nvSpPr>
        <p:spPr/>
        <p:txBody>
          <a:bodyPr/>
          <a:lstStyle>
            <a:lvl1pPr>
              <a:defRPr>
                <a:solidFill>
                  <a:schemeClr val="bg1"/>
                </a:solidFill>
                <a:latin typeface="+mj-lt"/>
              </a:defRPr>
            </a:lvl1pPr>
          </a:lstStyle>
          <a:p>
            <a:pPr>
              <a:defRPr/>
            </a:pPr>
            <a:fld id="{EE1D7417-35CE-4705-86B0-2A059537DE39}" type="slidenum">
              <a:rPr lang="en-US" smtClean="0"/>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chemeClr val="tx1">
              <a:lumMod val="50000"/>
              <a:lumOff val="50000"/>
            </a:schemeClr>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gradFill flip="none" rotWithShape="1">
            <a:gsLst>
              <a:gs pos="0">
                <a:srgbClr val="FF9300"/>
              </a:gs>
              <a:gs pos="49000">
                <a:srgbClr val="D49E6C"/>
              </a:gs>
              <a:gs pos="78000">
                <a:srgbClr val="A65528"/>
              </a:gs>
              <a:gs pos="100000">
                <a:srgbClr val="663012"/>
              </a:gs>
            </a:gsLst>
            <a:lin ang="16200000" scaled="1"/>
            <a:tileRect/>
          </a:gra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1905000"/>
            <a:ext cx="769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b="1">
                <a:latin typeface="Arial" pitchFamily="34" charset="0"/>
                <a:cs typeface="Arial" pitchFamily="34" charset="0"/>
              </a:defRPr>
            </a:lvl1pPr>
          </a:lstStyle>
          <a:p>
            <a:pPr>
              <a:defRPr/>
            </a:pPr>
            <a:fld id="{BBB79F2C-EFA4-794B-840E-CC30DAC5512E}" type="datetime1">
              <a:rPr lang="en-US" smtClean="0"/>
              <a:pPr>
                <a:defRPr/>
              </a:pPr>
              <a:t>7/29/16</a:t>
            </a:fld>
            <a:endParaRPr lang="en-US" dirty="0"/>
          </a:p>
        </p:txBody>
      </p:sp>
      <p:sp>
        <p:nvSpPr>
          <p:cNvPr id="9" name="Footer Placeholder 4"/>
          <p:cNvSpPr>
            <a:spLocks noGrp="1"/>
          </p:cNvSpPr>
          <p:nvPr>
            <p:ph type="ftr" sz="quarter" idx="11"/>
          </p:nvPr>
        </p:nvSpPr>
        <p:spPr>
          <a:xfrm>
            <a:off x="2590800" y="6248400"/>
            <a:ext cx="3733800" cy="609600"/>
          </a:xfrm>
        </p:spPr>
        <p:txBody>
          <a:bodyPr/>
          <a:lstStyle>
            <a:lvl1pPr>
              <a:defRPr b="1">
                <a:latin typeface="Arial" pitchFamily="34" charset="0"/>
                <a:cs typeface="Arial" pitchFamily="34" charset="0"/>
              </a:defRPr>
            </a:lvl1pPr>
          </a:lstStyle>
          <a:p>
            <a:pPr>
              <a:defRPr/>
            </a:pPr>
            <a:r>
              <a:rPr lang="en-US" dirty="0" smtClean="0"/>
              <a:t>© Lawrence M. Hinman, Ph.D.</a:t>
            </a:r>
            <a:endParaRPr lang="en-US" dirty="0"/>
          </a:p>
        </p:txBody>
      </p:sp>
      <p:sp>
        <p:nvSpPr>
          <p:cNvPr id="10"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E97C10F6-7C4F-416A-BA55-C61FC9549B0F}" type="slidenum">
              <a:rPr lang="en-US" smtClean="0"/>
              <a:pPr>
                <a:defRPr/>
              </a:pPr>
              <a:t>‹#›</a:t>
            </a:fld>
            <a:endParaRPr lang="en-US" dirty="0"/>
          </a:p>
        </p:txBody>
      </p:sp>
    </p:spTree>
  </p:cSld>
  <p:clrMapOvr>
    <a:masterClrMapping/>
  </p:clrMapOvr>
  <p:transition>
    <p:split orient="vert"/>
    <p:sndAc>
      <p:stSnd>
        <p:snd r:embed="rId1" name="CAMERA.WAV"/>
      </p:stSnd>
    </p:sndAc>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44409" name="Package" r:id="rId4" imgW="1343160" imgH="485640" progId="">
                  <p:embed/>
                </p:oleObj>
              </mc:Choice>
              <mc:Fallback>
                <p:oleObj name="Package" r:id="rId4" imgW="1343160" imgH="485640" progId="">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46F24D88-B087-4FFF-BA25-EDABCE267AC6}" type="slidenum">
              <a:rPr lang="en-US" smtClean="0"/>
              <a:pPr>
                <a:defRPr/>
              </a:pPr>
              <a:t>‹#›</a:t>
            </a:fld>
            <a:endParaRPr lang="en-US"/>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7"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45433"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AF81462D-184C-481B-A08A-22E7ED10F17F}" type="slidenum">
              <a:rPr lang="en-US" smtClean="0"/>
              <a:pPr>
                <a:defRPr/>
              </a:pPr>
              <a:t>‹#›</a:t>
            </a:fld>
            <a:endParaRPr lang="en-US"/>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80921"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fld id="{5B9C78E5-A867-4DAD-AC08-114B8275BDCF}" type="datetime1">
              <a:rPr lang="en-US" smtClean="0"/>
              <a:pPr/>
              <a:t>7/29/16</a:t>
            </a:fld>
            <a:endParaRPr lang="en-US" b="0">
              <a:solidFill>
                <a:schemeClr val="tx1"/>
              </a:solidFill>
            </a:endParaRPr>
          </a:p>
        </p:txBody>
      </p:sp>
      <p:sp>
        <p:nvSpPr>
          <p:cNvPr id="9" name="Footer Placeholder 4"/>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0" name="Slide Number Placeholder 5"/>
          <p:cNvSpPr>
            <a:spLocks noGrp="1"/>
          </p:cNvSpPr>
          <p:nvPr>
            <p:ph type="sldNum" sz="quarter" idx="12"/>
          </p:nvPr>
        </p:nvSpPr>
        <p:spPr/>
        <p:txBody>
          <a:bodyPr/>
          <a:lstStyle>
            <a:lvl1pPr>
              <a:defRPr/>
            </a:lvl1pPr>
          </a:lstStyle>
          <a:p>
            <a:fld id="{494F4EDE-CAA7-41DB-BB42-1B256A3B810D}"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8"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9"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10"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46457"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D83F94D4-47C4-41FA-BD45-648B263787DE}" type="slidenum">
              <a:rPr lang="en-US" smtClean="0"/>
              <a:pPr>
                <a:defRPr/>
              </a:pPr>
              <a:t>‹#›</a:t>
            </a:fld>
            <a:endParaRPr lang="en-US"/>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4"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5"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6"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47481"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8" name="Footer Placeholder 3"/>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9" name="Slide Number Placeholder 4"/>
          <p:cNvSpPr>
            <a:spLocks noGrp="1"/>
          </p:cNvSpPr>
          <p:nvPr>
            <p:ph type="sldNum" sz="quarter" idx="12"/>
          </p:nvPr>
        </p:nvSpPr>
        <p:spPr/>
        <p:txBody>
          <a:bodyPr/>
          <a:lstStyle>
            <a:lvl1pPr>
              <a:defRPr>
                <a:latin typeface="Arial" pitchFamily="34" charset="0"/>
                <a:cs typeface="Arial" pitchFamily="34" charset="0"/>
              </a:defRPr>
            </a:lvl1pPr>
          </a:lstStyle>
          <a:p>
            <a:pPr>
              <a:defRPr/>
            </a:pPr>
            <a:fld id="{F4EA771A-5029-4306-A9DF-914E4F7DEFBF}" type="slidenum">
              <a:rPr lang="en-US" smtClean="0"/>
              <a:pPr>
                <a:defRPr/>
              </a:pPr>
              <a:t>‹#›</a:t>
            </a:fld>
            <a:endParaRPr lang="en-US"/>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3"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4"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5"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48505"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6" name="Date Placeholder 1"/>
          <p:cNvSpPr>
            <a:spLocks noGrp="1"/>
          </p:cNvSpPr>
          <p:nvPr>
            <p:ph type="dt" sz="half" idx="10"/>
          </p:nvPr>
        </p:nvSpPr>
        <p:spPr/>
        <p:txBody>
          <a:bodyPr/>
          <a:lstStyle>
            <a:lvl1pPr>
              <a:defRPr/>
            </a:lvl1pPr>
          </a:lstStyle>
          <a:p>
            <a:pPr>
              <a:defRPr/>
            </a:pPr>
            <a:endParaRPr lang="en-US"/>
          </a:p>
        </p:txBody>
      </p:sp>
      <p:sp>
        <p:nvSpPr>
          <p:cNvPr id="7" name="Footer Placeholder 2"/>
          <p:cNvSpPr>
            <a:spLocks noGrp="1"/>
          </p:cNvSpPr>
          <p:nvPr>
            <p:ph type="ftr" sz="quarter" idx="11"/>
          </p:nvPr>
        </p:nvSpPr>
        <p:spPr/>
        <p:txBody>
          <a:bodyPr/>
          <a:lstStyle>
            <a:lvl1pPr>
              <a:defRPr/>
            </a:lvl1pPr>
          </a:lstStyle>
          <a:p>
            <a:pPr>
              <a:defRPr/>
            </a:pPr>
            <a:endParaRPr lang="en-US"/>
          </a:p>
        </p:txBody>
      </p:sp>
      <p:sp>
        <p:nvSpPr>
          <p:cNvPr id="8" name="Slide Number Placeholder 3"/>
          <p:cNvSpPr>
            <a:spLocks noGrp="1"/>
          </p:cNvSpPr>
          <p:nvPr>
            <p:ph type="sldNum" sz="quarter" idx="12"/>
          </p:nvPr>
        </p:nvSpPr>
        <p:spPr/>
        <p:txBody>
          <a:bodyPr/>
          <a:lstStyle>
            <a:lvl1pPr>
              <a:defRPr/>
            </a:lvl1pPr>
          </a:lstStyle>
          <a:p>
            <a:pPr>
              <a:defRPr/>
            </a:pPr>
            <a:fld id="{2006D335-4A35-419E-8D3D-D6C38EE6AD73}" type="slidenum">
              <a:rPr lang="en-US" smtClean="0"/>
              <a:pPr>
                <a:defRPr/>
              </a:pPr>
              <a:t>‹#›</a:t>
            </a:fld>
            <a:endParaRPr lang="en-US"/>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7"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49529"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7BD5D78C-5384-4B01-9F7C-92CD52D3977B}" type="slidenum">
              <a:rPr lang="en-US" smtClean="0"/>
              <a:pPr>
                <a:defRPr/>
              </a:pPr>
              <a:t>‹#›</a:t>
            </a:fld>
            <a:endParaRPr lang="en-US"/>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7"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50553"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6B8D453C-EAC5-43DF-9C67-E3AAD35E4FF7}" type="slidenum">
              <a:rPr lang="en-US" smtClean="0"/>
              <a:pPr>
                <a:defRPr/>
              </a:pPr>
              <a:t>‹#›</a:t>
            </a:fld>
            <a:endParaRPr lang="en-US"/>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51577"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EF1FE98E-B7BF-41A8-A30B-294D55981B7C}" type="slidenum">
              <a:rPr lang="en-US" smtClean="0"/>
              <a:pPr>
                <a:defRPr/>
              </a:pPr>
              <a:t>‹#›</a:t>
            </a:fld>
            <a:endParaRPr lang="en-US"/>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5"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6" name="Picture 19"/>
          <p:cNvPicPr>
            <a:picLocks noChangeAspect="1" noChangeArrowheads="1"/>
          </p:cNvPicPr>
          <p:nvPr/>
        </p:nvPicPr>
        <p:blipFill>
          <a:blip r:embed="rId4"/>
          <a:srcRect/>
          <a:stretch>
            <a:fillRect/>
          </a:stretch>
        </p:blipFill>
        <p:spPr bwMode="auto">
          <a:xfrm>
            <a:off x="7391400" y="5181600"/>
            <a:ext cx="1143000" cy="1050925"/>
          </a:xfrm>
          <a:prstGeom prst="rect">
            <a:avLst/>
          </a:prstGeom>
          <a:noFill/>
          <a:ln w="9525">
            <a:noFill/>
            <a:miter lim="800000"/>
            <a:headEnd/>
            <a:tailEnd/>
          </a:ln>
        </p:spPr>
      </p:pic>
      <p:graphicFrame>
        <p:nvGraphicFramePr>
          <p:cNvPr id="7"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52601"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2" name="Vertical Title 1"/>
          <p:cNvSpPr>
            <a:spLocks noGrp="1"/>
          </p:cNvSpPr>
          <p:nvPr>
            <p:ph type="title" orient="vert"/>
          </p:nvPr>
        </p:nvSpPr>
        <p:spPr>
          <a:xfrm>
            <a:off x="7105650" y="76200"/>
            <a:ext cx="21145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
            <a:ext cx="61912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6B88BA3E-079A-4401-B0C0-33DD8FC05951}" type="slidenum">
              <a:rPr lang="en-US" smtClean="0"/>
              <a:pPr>
                <a:defRPr/>
              </a:pPr>
              <a:t>‹#›</a:t>
            </a:fld>
            <a:endParaRPr lang="en-US"/>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73163" y="1981200"/>
            <a:ext cx="7772400" cy="4114800"/>
          </a:xfrm>
        </p:spPr>
        <p:txBody>
          <a:bodyPr/>
          <a:lstStyle/>
          <a:p>
            <a:pPr lvl="0"/>
            <a:r>
              <a:rPr lang="en-US" noProof="0" smtClean="0"/>
              <a:t>Click icon to add table</a:t>
            </a:r>
          </a:p>
        </p:txBody>
      </p:sp>
      <p:sp>
        <p:nvSpPr>
          <p:cNvPr id="4" name="Date Placeholder 3"/>
          <p:cNvSpPr>
            <a:spLocks noGrp="1"/>
          </p:cNvSpPr>
          <p:nvPr>
            <p:ph type="dt" sz="half" idx="10"/>
          </p:nvPr>
        </p:nvSpPr>
        <p:spPr/>
        <p:txBody>
          <a:bodyPr/>
          <a:lstStyle>
            <a:lvl1pPr>
              <a:defRPr smtClean="0"/>
            </a:lvl1pPr>
          </a:lstStyle>
          <a:p>
            <a:pPr>
              <a:defRPr/>
            </a:pPr>
            <a:endParaRPr lang="en-US"/>
          </a:p>
        </p:txBody>
      </p:sp>
      <p:sp>
        <p:nvSpPr>
          <p:cNvPr id="5" name="Footer Placeholder 4"/>
          <p:cNvSpPr>
            <a:spLocks noGrp="1"/>
          </p:cNvSpPr>
          <p:nvPr>
            <p:ph type="ftr" sz="quarter" idx="11"/>
          </p:nvPr>
        </p:nvSpPr>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9C838E94-3DE9-4263-81CB-41728F10991F}" type="slidenum">
              <a:rPr lang="en-US" smtClean="0"/>
              <a:pPr>
                <a:defRPr/>
              </a:pPr>
              <a:t>‹#›</a:t>
            </a:fld>
            <a:endParaRPr lang="en-US"/>
          </a:p>
        </p:txBody>
      </p:sp>
    </p:spTree>
  </p:cSld>
  <p:clrMapOvr>
    <a:masterClrMapping/>
  </p:clrMapOvr>
  <p:transition>
    <p:split orient="vert"/>
    <p:sndAc>
      <p:stSnd>
        <p:snd r:embed="rId1" name="CAMERA.WAV"/>
      </p:st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73163" y="1981200"/>
            <a:ext cx="3810000" cy="41148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51355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endParaRPr lang="en-US"/>
          </a:p>
        </p:txBody>
      </p:sp>
      <p:sp>
        <p:nvSpPr>
          <p:cNvPr id="6" name="Footer Placeholder 5"/>
          <p:cNvSpPr>
            <a:spLocks noGrp="1"/>
          </p:cNvSpPr>
          <p:nvPr>
            <p:ph type="ftr" sz="quarter" idx="11"/>
          </p:nvPr>
        </p:nvSpPr>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9C838E94-3DE9-4263-81CB-41728F10991F}" type="slidenum">
              <a:rPr lang="en-US" smtClean="0"/>
              <a:pPr>
                <a:defRPr/>
              </a:pPr>
              <a:t>‹#›</a:t>
            </a:fld>
            <a:endParaRPr lang="en-US"/>
          </a:p>
        </p:txBody>
      </p:sp>
    </p:spTree>
  </p:cSld>
  <p:clrMapOvr>
    <a:masterClrMapping/>
  </p:clrMapOvr>
  <p:transition>
    <p:split orient="vert"/>
    <p:sndAc>
      <p:stSnd>
        <p:snd r:embed="rId1" name="CAMERA.WAV"/>
      </p:st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35563" y="1981200"/>
            <a:ext cx="3810000" cy="4114800"/>
          </a:xfrm>
        </p:spPr>
        <p:txBody>
          <a:bodyPr/>
          <a:lstStyle/>
          <a:p>
            <a:endParaRPr lang="en-US"/>
          </a:p>
        </p:txBody>
      </p:sp>
      <p:sp>
        <p:nvSpPr>
          <p:cNvPr id="5" name="Date Placeholder 4"/>
          <p:cNvSpPr>
            <a:spLocks noGrp="1"/>
          </p:cNvSpPr>
          <p:nvPr>
            <p:ph type="dt" sz="half" idx="10"/>
          </p:nvPr>
        </p:nvSpPr>
        <p:spPr>
          <a:xfrm>
            <a:off x="1173163" y="6265863"/>
            <a:ext cx="1905000" cy="457200"/>
          </a:xfrm>
        </p:spPr>
        <p:txBody>
          <a:bodyPr/>
          <a:lstStyle>
            <a:lvl1pPr>
              <a:defRPr/>
            </a:lvl1pPr>
          </a:lstStyle>
          <a:p>
            <a:fld id="{1E9E579A-7F76-47A0-B5E6-C3DF1364653C}" type="datetime1">
              <a:rPr lang="en-US"/>
              <a:pPr/>
              <a:t>7/29/16</a:t>
            </a:fld>
            <a:endParaRPr lang="en-US" b="0">
              <a:solidFill>
                <a:schemeClr val="tx1"/>
              </a:solidFill>
            </a:endParaRPr>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r>
              <a:rPr lang="en-US"/>
              <a:t>©Lawrence M. Hinman</a:t>
            </a:r>
            <a:endParaRPr lang="en-US" b="0">
              <a:solidFill>
                <a:schemeClr val="tx1"/>
              </a:solidFill>
            </a:endParaRPr>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3A48BF98-4A92-4A7C-9522-37A5FE2BFC77}" type="slidenum">
              <a:rPr lang="en-US"/>
              <a:pPr/>
              <a:t>‹#›</a:t>
            </a:fld>
            <a:endParaRPr lang="en-US" b="0">
              <a:solidFill>
                <a:schemeClr val="tx1"/>
              </a:solidFill>
            </a:endParaRPr>
          </a:p>
        </p:txBody>
      </p:sp>
    </p:spTree>
  </p:cSld>
  <p:clrMapOvr>
    <a:masterClrMapping/>
  </p:clrMapOvr>
  <p:transition>
    <p:split orient="vert"/>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7"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81945"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0"/>
          </p:nvPr>
        </p:nvSpPr>
        <p:spPr/>
        <p:txBody>
          <a:bodyPr/>
          <a:lstStyle>
            <a:lvl1pPr>
              <a:defRPr/>
            </a:lvl1pPr>
          </a:lstStyle>
          <a:p>
            <a:fld id="{DF6B022A-6A22-4DD6-B7B9-7841C18A478F}" type="datetime1">
              <a:rPr lang="en-US" smtClean="0"/>
              <a:pPr/>
              <a:t>7/29/16</a:t>
            </a:fld>
            <a:endParaRPr lang="en-US" b="0">
              <a:solidFill>
                <a:schemeClr val="tx1"/>
              </a:solidFill>
            </a:endParaRPr>
          </a:p>
        </p:txBody>
      </p:sp>
      <p:sp>
        <p:nvSpPr>
          <p:cNvPr id="10" name="Footer Placeholder 5"/>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1" name="Slide Number Placeholder 6"/>
          <p:cNvSpPr>
            <a:spLocks noGrp="1"/>
          </p:cNvSpPr>
          <p:nvPr>
            <p:ph type="sldNum" sz="quarter" idx="12"/>
          </p:nvPr>
        </p:nvSpPr>
        <p:spPr/>
        <p:txBody>
          <a:bodyPr/>
          <a:lstStyle>
            <a:lvl1pPr>
              <a:defRPr/>
            </a:lvl1pPr>
          </a:lstStyle>
          <a:p>
            <a:fld id="{31B6E7BA-5DA3-4BDC-BF1E-0E7CDEC880AB}"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8"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9"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10"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82969"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fld id="{0FCDE79A-C7BA-4B84-B89A-0122B74BC8E2}" type="datetime1">
              <a:rPr lang="en-US" smtClean="0"/>
              <a:pPr/>
              <a:t>7/29/16</a:t>
            </a:fld>
            <a:endParaRPr lang="en-US" b="0">
              <a:solidFill>
                <a:schemeClr val="tx1"/>
              </a:solidFill>
            </a:endParaRPr>
          </a:p>
        </p:txBody>
      </p:sp>
      <p:sp>
        <p:nvSpPr>
          <p:cNvPr id="12" name="Footer Placeholder 7"/>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3" name="Slide Number Placeholder 8"/>
          <p:cNvSpPr>
            <a:spLocks noGrp="1"/>
          </p:cNvSpPr>
          <p:nvPr>
            <p:ph type="sldNum" sz="quarter" idx="12"/>
          </p:nvPr>
        </p:nvSpPr>
        <p:spPr/>
        <p:txBody>
          <a:bodyPr/>
          <a:lstStyle>
            <a:lvl1pPr>
              <a:defRPr/>
            </a:lvl1pPr>
          </a:lstStyle>
          <a:p>
            <a:fld id="{8CBEE1F3-926E-43A5-AAFC-06738C40B3AB}"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4"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5"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6"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83993"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atin typeface="Arial" pitchFamily="34" charset="0"/>
                <a:cs typeface="Arial" pitchFamily="34" charset="0"/>
              </a:defRPr>
            </a:lvl1pPr>
          </a:lstStyle>
          <a:p>
            <a:fld id="{E2F56E05-EAD4-4B05-983D-E4AAFA2DEEAE}" type="datetime1">
              <a:rPr lang="en-US" smtClean="0"/>
              <a:pPr/>
              <a:t>7/29/16</a:t>
            </a:fld>
            <a:endParaRPr lang="en-US" b="0">
              <a:solidFill>
                <a:schemeClr val="tx1"/>
              </a:solidFill>
            </a:endParaRPr>
          </a:p>
        </p:txBody>
      </p:sp>
      <p:sp>
        <p:nvSpPr>
          <p:cNvPr id="8" name="Footer Placeholder 3"/>
          <p:cNvSpPr>
            <a:spLocks noGrp="1"/>
          </p:cNvSpPr>
          <p:nvPr>
            <p:ph type="ftr" sz="quarter" idx="11"/>
          </p:nvPr>
        </p:nvSpPr>
        <p:spPr/>
        <p:txBody>
          <a:bodyPr/>
          <a:lstStyle>
            <a:lvl1pPr>
              <a:defRPr>
                <a:latin typeface="Arial" pitchFamily="34" charset="0"/>
                <a:cs typeface="Arial" pitchFamily="34" charset="0"/>
              </a:defRPr>
            </a:lvl1pPr>
          </a:lstStyle>
          <a:p>
            <a:r>
              <a:rPr lang="en-US" smtClean="0"/>
              <a:t>©Lawrence M. Hinman</a:t>
            </a:r>
            <a:endParaRPr lang="en-US" b="0">
              <a:solidFill>
                <a:schemeClr val="tx1"/>
              </a:solidFill>
            </a:endParaRPr>
          </a:p>
        </p:txBody>
      </p:sp>
      <p:sp>
        <p:nvSpPr>
          <p:cNvPr id="9" name="Slide Number Placeholder 4"/>
          <p:cNvSpPr>
            <a:spLocks noGrp="1"/>
          </p:cNvSpPr>
          <p:nvPr>
            <p:ph type="sldNum" sz="quarter" idx="12"/>
          </p:nvPr>
        </p:nvSpPr>
        <p:spPr/>
        <p:txBody>
          <a:bodyPr/>
          <a:lstStyle>
            <a:lvl1pPr>
              <a:defRPr>
                <a:latin typeface="Arial" pitchFamily="34" charset="0"/>
                <a:cs typeface="Arial" pitchFamily="34" charset="0"/>
              </a:defRPr>
            </a:lvl1pPr>
          </a:lstStyle>
          <a:p>
            <a:fld id="{744E7D54-C95F-40E1-AF74-76537ABA16DD}"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3"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4"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5"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85017"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6" name="Date Placeholder 1"/>
          <p:cNvSpPr>
            <a:spLocks noGrp="1"/>
          </p:cNvSpPr>
          <p:nvPr>
            <p:ph type="dt" sz="half" idx="10"/>
          </p:nvPr>
        </p:nvSpPr>
        <p:spPr/>
        <p:txBody>
          <a:bodyPr/>
          <a:lstStyle>
            <a:lvl1pPr>
              <a:defRPr/>
            </a:lvl1pPr>
          </a:lstStyle>
          <a:p>
            <a:fld id="{5A7EB63D-E6C2-4AB3-A977-C4E2AE7481F7}" type="datetime1">
              <a:rPr lang="en-US" smtClean="0"/>
              <a:pPr/>
              <a:t>7/29/16</a:t>
            </a:fld>
            <a:endParaRPr lang="en-US" b="0">
              <a:solidFill>
                <a:schemeClr val="tx1"/>
              </a:solidFill>
            </a:endParaRPr>
          </a:p>
        </p:txBody>
      </p:sp>
      <p:sp>
        <p:nvSpPr>
          <p:cNvPr id="7" name="Footer Placeholder 2"/>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8" name="Slide Number Placeholder 3"/>
          <p:cNvSpPr>
            <a:spLocks noGrp="1"/>
          </p:cNvSpPr>
          <p:nvPr>
            <p:ph type="sldNum" sz="quarter" idx="12"/>
          </p:nvPr>
        </p:nvSpPr>
        <p:spPr/>
        <p:txBody>
          <a:bodyPr/>
          <a:lstStyle>
            <a:lvl1pPr>
              <a:defRPr/>
            </a:lvl1pPr>
          </a:lstStyle>
          <a:p>
            <a:fld id="{F6E3B58D-EC6B-4CD0-80F7-553CCC13B96C}"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7"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86041"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fld id="{20085B6F-28B2-4919-920F-B4E896357650}" type="datetime1">
              <a:rPr lang="en-US" smtClean="0"/>
              <a:pPr/>
              <a:t>7/29/16</a:t>
            </a:fld>
            <a:endParaRPr lang="en-US" b="0">
              <a:solidFill>
                <a:schemeClr val="tx1"/>
              </a:solidFill>
            </a:endParaRPr>
          </a:p>
        </p:txBody>
      </p:sp>
      <p:sp>
        <p:nvSpPr>
          <p:cNvPr id="10" name="Footer Placeholder 5"/>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1" name="Slide Number Placeholder 6"/>
          <p:cNvSpPr>
            <a:spLocks noGrp="1"/>
          </p:cNvSpPr>
          <p:nvPr>
            <p:ph type="sldNum" sz="quarter" idx="12"/>
          </p:nvPr>
        </p:nvSpPr>
        <p:spPr/>
        <p:txBody>
          <a:bodyPr/>
          <a:lstStyle>
            <a:lvl1pPr>
              <a:defRPr/>
            </a:lvl1pPr>
          </a:lstStyle>
          <a:p>
            <a:fld id="{844D67E0-6899-4D25-A032-359C8CE8A00D}"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6"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7" name="Picture 19"/>
          <p:cNvPicPr>
            <a:picLocks noChangeAspect="1" noChangeArrowheads="1"/>
          </p:cNvPicPr>
          <p:nvPr/>
        </p:nvPicPr>
        <p:blipFill>
          <a:blip r:embed="rId4"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8"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87065" name="Package" r:id="rId5" imgW="1343160" imgH="485640" progId="">
                  <p:embed/>
                </p:oleObj>
              </mc:Choice>
              <mc:Fallback>
                <p:oleObj name="Package" r:id="rId5" imgW="1343160" imgH="485640" progId="">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fld id="{534C8513-0951-4CEE-9940-98BF57D7BC2F}" type="datetime1">
              <a:rPr lang="en-US" smtClean="0"/>
              <a:pPr/>
              <a:t>7/29/16</a:t>
            </a:fld>
            <a:endParaRPr lang="en-US" b="0">
              <a:solidFill>
                <a:schemeClr val="tx1"/>
              </a:solidFill>
            </a:endParaRPr>
          </a:p>
        </p:txBody>
      </p:sp>
      <p:sp>
        <p:nvSpPr>
          <p:cNvPr id="10" name="Footer Placeholder 5"/>
          <p:cNvSpPr>
            <a:spLocks noGrp="1"/>
          </p:cNvSpPr>
          <p:nvPr>
            <p:ph type="ftr" sz="quarter" idx="11"/>
          </p:nvPr>
        </p:nvSpPr>
        <p:spPr/>
        <p:txBody>
          <a:bodyPr/>
          <a:lstStyle>
            <a:lvl1pPr>
              <a:defRPr/>
            </a:lvl1pPr>
          </a:lstStyle>
          <a:p>
            <a:r>
              <a:rPr lang="en-US" smtClean="0"/>
              <a:t>©Lawrence M. Hinman</a:t>
            </a:r>
            <a:endParaRPr lang="en-US" b="0">
              <a:solidFill>
                <a:schemeClr val="tx1"/>
              </a:solidFill>
            </a:endParaRPr>
          </a:p>
        </p:txBody>
      </p:sp>
      <p:sp>
        <p:nvSpPr>
          <p:cNvPr id="11" name="Slide Number Placeholder 6"/>
          <p:cNvSpPr>
            <a:spLocks noGrp="1"/>
          </p:cNvSpPr>
          <p:nvPr>
            <p:ph type="sldNum" sz="quarter" idx="12"/>
          </p:nvPr>
        </p:nvSpPr>
        <p:spPr/>
        <p:txBody>
          <a:bodyPr/>
          <a:lstStyle>
            <a:lvl1pPr>
              <a:defRPr/>
            </a:lvl1pPr>
          </a:lstStyle>
          <a:p>
            <a:fld id="{B1AB96F2-D0A3-46E6-8070-E382E664848C}" type="slidenum">
              <a:rPr lang="en-US" smtClean="0"/>
              <a:pPr/>
              <a:t>‹#›</a:t>
            </a:fld>
            <a:endParaRPr lang="en-US" b="0">
              <a:solidFill>
                <a:schemeClr val="tx1"/>
              </a:solidFill>
            </a:endParaRPr>
          </a:p>
        </p:txBody>
      </p:sp>
    </p:spTree>
  </p:cSld>
  <p:clrMapOvr>
    <a:masterClrMapping/>
  </p:clrMapOvr>
  <p:transition>
    <p:split orient="vert"/>
    <p:sndAc>
      <p:stSnd>
        <p:snd r:embed="rId2" name="CAMERA.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vmlDrawing" Target="../drawings/vmlDrawing1.vml"/><Relationship Id="rId16" Type="http://schemas.openxmlformats.org/officeDocument/2006/relationships/audio" Target="../media/audio1.bin"/><Relationship Id="rId17" Type="http://schemas.openxmlformats.org/officeDocument/2006/relationships/image" Target="../media/image2.png"/><Relationship Id="rId18" Type="http://schemas.openxmlformats.org/officeDocument/2006/relationships/oleObject" Target="../embeddings/oleObject1.bin"/><Relationship Id="rId19"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theme" Target="../theme/theme2.xml"/><Relationship Id="rId14" Type="http://schemas.openxmlformats.org/officeDocument/2006/relationships/image" Target="../media/image2.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4.xml"/><Relationship Id="rId20" Type="http://schemas.openxmlformats.org/officeDocument/2006/relationships/image" Target="../media/image1.wmf"/><Relationship Id="rId10" Type="http://schemas.openxmlformats.org/officeDocument/2006/relationships/slideLayout" Target="../slideLayouts/slideLayout35.xml"/><Relationship Id="rId11" Type="http://schemas.openxmlformats.org/officeDocument/2006/relationships/slideLayout" Target="../slideLayouts/slideLayout36.xml"/><Relationship Id="rId12" Type="http://schemas.openxmlformats.org/officeDocument/2006/relationships/slideLayout" Target="../slideLayouts/slideLayout37.xml"/><Relationship Id="rId13" Type="http://schemas.openxmlformats.org/officeDocument/2006/relationships/slideLayout" Target="../slideLayouts/slideLayout38.xml"/><Relationship Id="rId14" Type="http://schemas.openxmlformats.org/officeDocument/2006/relationships/slideLayout" Target="../slideLayouts/slideLayout39.xml"/><Relationship Id="rId15" Type="http://schemas.openxmlformats.org/officeDocument/2006/relationships/theme" Target="../theme/theme3.xml"/><Relationship Id="rId16" Type="http://schemas.openxmlformats.org/officeDocument/2006/relationships/vmlDrawing" Target="../drawings/vmlDrawing13.vml"/><Relationship Id="rId17" Type="http://schemas.openxmlformats.org/officeDocument/2006/relationships/audio" Target="../media/audio1.bin"/><Relationship Id="rId18" Type="http://schemas.openxmlformats.org/officeDocument/2006/relationships/image" Target="../media/image2.png"/><Relationship Id="rId19" Type="http://schemas.openxmlformats.org/officeDocument/2006/relationships/oleObject" Target="../embeddings/oleObject13.bin"/><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1029" name="Rectangle 2"/>
          <p:cNvSpPr>
            <a:spLocks noGrp="1" noChangeArrowheads="1"/>
          </p:cNvSpPr>
          <p:nvPr>
            <p:ph type="title"/>
          </p:nvPr>
        </p:nvSpPr>
        <p:spPr bwMode="auto">
          <a:xfrm>
            <a:off x="762000" y="762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762000" y="19050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pitchFamily="34" charset="0"/>
                <a:ea typeface="ＭＳ Ｐゴシック" pitchFamily="1" charset="-128"/>
                <a:cs typeface="Arial" pitchFamily="34" charset="0"/>
              </a:defRPr>
            </a:lvl1pPr>
          </a:lstStyle>
          <a:p>
            <a:fld id="{6AADF985-6175-456D-A446-FD0F28E13FDA}" type="datetime1">
              <a:rPr lang="en-US" smtClean="0"/>
              <a:pPr/>
              <a:t>7/29/16</a:t>
            </a:fld>
            <a:endParaRPr lang="en-US"/>
          </a:p>
        </p:txBody>
      </p:sp>
      <p:sp>
        <p:nvSpPr>
          <p:cNvPr id="2" name="Rectangle 5"/>
          <p:cNvSpPr>
            <a:spLocks noGrp="1" noChangeArrowheads="1"/>
          </p:cNvSpPr>
          <p:nvPr>
            <p:ph type="ftr" sz="quarter" idx="3"/>
          </p:nvPr>
        </p:nvSpPr>
        <p:spPr bwMode="auto">
          <a:xfrm>
            <a:off x="2590800" y="6172200"/>
            <a:ext cx="3733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pitchFamily="34" charset="0"/>
                <a:ea typeface="ＭＳ Ｐゴシック" pitchFamily="1" charset="-128"/>
                <a:cs typeface="Arial" pitchFamily="34" charset="0"/>
              </a:defRPr>
            </a:lvl1pPr>
          </a:lstStyle>
          <a:p>
            <a:r>
              <a:rPr lang="en-US" smtClean="0"/>
              <a:t>©Lawrence M. Hinman</a:t>
            </a:r>
            <a:endParaRPr lang="en-US"/>
          </a:p>
        </p:txBody>
      </p:sp>
      <p:sp>
        <p:nvSpPr>
          <p:cNvPr id="3"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Garamond" pitchFamily="1" charset="0"/>
                <a:ea typeface="ＭＳ Ｐゴシック" pitchFamily="1" charset="-128"/>
                <a:cs typeface="+mn-cs"/>
              </a:defRPr>
            </a:lvl1pPr>
          </a:lstStyle>
          <a:p>
            <a:fld id="{9C51BD18-07F1-44DD-9EF2-463B063C3B97}" type="slidenum">
              <a:rPr lang="en-US" smtClean="0"/>
              <a:pPr/>
              <a:t>‹#›</a:t>
            </a:fld>
            <a:endParaRPr lang="en-US"/>
          </a:p>
        </p:txBody>
      </p:sp>
      <p:sp>
        <p:nvSpPr>
          <p:cNvPr id="1040"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1035" name="Picture 19"/>
          <p:cNvPicPr>
            <a:picLocks noChangeAspect="1" noChangeArrowheads="1"/>
          </p:cNvPicPr>
          <p:nvPr/>
        </p:nvPicPr>
        <p:blipFill>
          <a:blip r:embed="rId17" cstate="print"/>
          <a:srcRect/>
          <a:stretch>
            <a:fillRect/>
          </a:stretch>
        </p:blipFill>
        <p:spPr bwMode="auto">
          <a:xfrm>
            <a:off x="7391400" y="5181600"/>
            <a:ext cx="1143000" cy="1050925"/>
          </a:xfrm>
          <a:prstGeom prst="rect">
            <a:avLst/>
          </a:prstGeom>
          <a:noFill/>
          <a:ln w="9525">
            <a:noFill/>
            <a:miter lim="800000"/>
            <a:headEnd/>
            <a:tailEnd/>
          </a:ln>
        </p:spPr>
      </p:pic>
      <p:graphicFrame>
        <p:nvGraphicFramePr>
          <p:cNvPr id="1026"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77849" name="Package" r:id="rId18" imgW="1343160" imgH="485640" progId="">
                  <p:embed/>
                </p:oleObj>
              </mc:Choice>
              <mc:Fallback>
                <p:oleObj name="Package" r:id="rId18" imgW="1343160" imgH="485640" progId="">
                  <p:embed/>
                  <p:pic>
                    <p:nvPicPr>
                      <p:cNvPr id="0" name="Object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transition>
    <p:split orient="vert"/>
    <p:sndAc>
      <p:stSnd>
        <p:snd r:embed="rId16"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arn(outVertical)">
                                      <p:cBhvr>
                                        <p:cTn id="7" dur="500"/>
                                        <p:tgtEl>
                                          <p:spTgt spid="1029"/>
                                        </p:tgtEl>
                                      </p:cBhvr>
                                    </p:animEffect>
                                  </p:childTnLst>
                                  <p:subTnLst>
                                    <p:audio>
                                      <p:cMediaNode>
                                        <p:cTn display="0" masterRel="sameClick">
                                          <p:stCondLst>
                                            <p:cond evt="begin" delay="0">
                                              <p:tn val="5"/>
                                            </p:cond>
                                          </p:stCondLst>
                                          <p:endCondLst>
                                            <p:cond evt="onStopAudio" delay="0">
                                              <p:tgtEl>
                                                <p:sldTgt/>
                                              </p:tgtEl>
                                            </p:cond>
                                          </p:endCondLst>
                                        </p:cTn>
                                        <p:tgtEl>
                                          <p:sndTgt r:embed="rId16" name="CAMERA.WAV"/>
                                        </p:tgtEl>
                                      </p:cMediaNode>
                                    </p:audio>
                                  </p:subTnLst>
                                </p:cTn>
                              </p:par>
                            </p:childTnLst>
                          </p:cTn>
                        </p:par>
                        <p:par>
                          <p:cTn id="8" fill="hold">
                            <p:stCondLst>
                              <p:cond delay="500"/>
                            </p:stCondLst>
                            <p:childTnLst>
                              <p:par>
                                <p:cTn id="9" presetID="2" presetClass="entr" presetSubtype="2" fill="hold" grpId="0" nodeType="afterEffect">
                                  <p:stCondLst>
                                    <p:cond delay="2000"/>
                                  </p:stCondLst>
                                  <p:childTnLst>
                                    <p:set>
                                      <p:cBhvr>
                                        <p:cTn id="10" dur="1" fill="hold">
                                          <p:stCondLst>
                                            <p:cond delay="0"/>
                                          </p:stCondLst>
                                        </p:cTn>
                                        <p:tgtEl>
                                          <p:spTgt spid="1030">
                                            <p:txEl>
                                              <p:pRg st="0" end="0"/>
                                            </p:txEl>
                                          </p:spTgt>
                                        </p:tgtEl>
                                        <p:attrNameLst>
                                          <p:attrName>style.visibility</p:attrName>
                                        </p:attrNameLst>
                                      </p:cBhvr>
                                      <p:to>
                                        <p:strVal val="visible"/>
                                      </p:to>
                                    </p:set>
                                    <p:anim calcmode="lin" valueType="num">
                                      <p:cBhvr additive="base">
                                        <p:cTn id="11" dur="500" fill="hold"/>
                                        <p:tgtEl>
                                          <p:spTgt spid="1030">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3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16" name="CAMERA.WAV"/>
                                        </p:tgtEl>
                                      </p:cMediaNode>
                                    </p:audio>
                                  </p:subTnLst>
                                </p:cTn>
                              </p:par>
                              <p:par>
                                <p:cTn id="13" presetID="2" presetClass="entr" presetSubtype="2" fill="hold" grpId="0" nodeType="withEffect">
                                  <p:stCondLst>
                                    <p:cond delay="2000"/>
                                  </p:stCondLst>
                                  <p:childTnLst>
                                    <p:set>
                                      <p:cBhvr>
                                        <p:cTn id="14" dur="1" fill="hold">
                                          <p:stCondLst>
                                            <p:cond delay="0"/>
                                          </p:stCondLst>
                                        </p:cTn>
                                        <p:tgtEl>
                                          <p:spTgt spid="1030">
                                            <p:txEl>
                                              <p:pRg st="1" end="1"/>
                                            </p:txEl>
                                          </p:spTgt>
                                        </p:tgtEl>
                                        <p:attrNameLst>
                                          <p:attrName>style.visibility</p:attrName>
                                        </p:attrNameLst>
                                      </p:cBhvr>
                                      <p:to>
                                        <p:strVal val="visible"/>
                                      </p:to>
                                    </p:set>
                                    <p:anim calcmode="lin" valueType="num">
                                      <p:cBhvr additive="base">
                                        <p:cTn id="15" dur="500" fill="hold"/>
                                        <p:tgtEl>
                                          <p:spTgt spid="1030">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3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16" name="CAMERA.WAV"/>
                                        </p:tgtEl>
                                      </p:cMediaNode>
                                    </p:audio>
                                  </p:subTnLst>
                                </p:cTn>
                              </p:par>
                              <p:par>
                                <p:cTn id="17" presetID="2" presetClass="entr" presetSubtype="2" fill="hold" grpId="0" nodeType="withEffect">
                                  <p:stCondLst>
                                    <p:cond delay="2000"/>
                                  </p:stCondLst>
                                  <p:childTnLst>
                                    <p:set>
                                      <p:cBhvr>
                                        <p:cTn id="18" dur="1" fill="hold">
                                          <p:stCondLst>
                                            <p:cond delay="0"/>
                                          </p:stCondLst>
                                        </p:cTn>
                                        <p:tgtEl>
                                          <p:spTgt spid="1030">
                                            <p:txEl>
                                              <p:pRg st="2" end="2"/>
                                            </p:txEl>
                                          </p:spTgt>
                                        </p:tgtEl>
                                        <p:attrNameLst>
                                          <p:attrName>style.visibility</p:attrName>
                                        </p:attrNameLst>
                                      </p:cBhvr>
                                      <p:to>
                                        <p:strVal val="visible"/>
                                      </p:to>
                                    </p:set>
                                    <p:anim calcmode="lin" valueType="num">
                                      <p:cBhvr additive="base">
                                        <p:cTn id="19" dur="500" fill="hold"/>
                                        <p:tgtEl>
                                          <p:spTgt spid="1030">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3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16" name="CAMERA.WAV"/>
                                        </p:tgtEl>
                                      </p:cMediaNode>
                                    </p:audio>
                                  </p:subTnLst>
                                </p:cTn>
                              </p:par>
                              <p:par>
                                <p:cTn id="21" presetID="2" presetClass="entr" presetSubtype="2" fill="hold" grpId="0" nodeType="withEffect">
                                  <p:stCondLst>
                                    <p:cond delay="2000"/>
                                  </p:stCondLst>
                                  <p:childTnLst>
                                    <p:set>
                                      <p:cBhvr>
                                        <p:cTn id="22" dur="1" fill="hold">
                                          <p:stCondLst>
                                            <p:cond delay="0"/>
                                          </p:stCondLst>
                                        </p:cTn>
                                        <p:tgtEl>
                                          <p:spTgt spid="1030">
                                            <p:txEl>
                                              <p:pRg st="3" end="3"/>
                                            </p:txEl>
                                          </p:spTgt>
                                        </p:tgtEl>
                                        <p:attrNameLst>
                                          <p:attrName>style.visibility</p:attrName>
                                        </p:attrNameLst>
                                      </p:cBhvr>
                                      <p:to>
                                        <p:strVal val="visible"/>
                                      </p:to>
                                    </p:set>
                                    <p:anim calcmode="lin" valueType="num">
                                      <p:cBhvr additive="base">
                                        <p:cTn id="23" dur="500" fill="hold"/>
                                        <p:tgtEl>
                                          <p:spTgt spid="1030">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3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16" name="CAMERA.WAV"/>
                                        </p:tgtEl>
                                      </p:cMediaNode>
                                    </p:audio>
                                  </p:subTnLst>
                                </p:cTn>
                              </p:par>
                              <p:par>
                                <p:cTn id="25" presetID="2" presetClass="entr" presetSubtype="2" fill="hold" grpId="0" nodeType="withEffect">
                                  <p:stCondLst>
                                    <p:cond delay="2000"/>
                                  </p:stCondLst>
                                  <p:childTnLst>
                                    <p:set>
                                      <p:cBhvr>
                                        <p:cTn id="26" dur="1" fill="hold">
                                          <p:stCondLst>
                                            <p:cond delay="0"/>
                                          </p:stCondLst>
                                        </p:cTn>
                                        <p:tgtEl>
                                          <p:spTgt spid="1030">
                                            <p:txEl>
                                              <p:pRg st="4" end="4"/>
                                            </p:txEl>
                                          </p:spTgt>
                                        </p:tgtEl>
                                        <p:attrNameLst>
                                          <p:attrName>style.visibility</p:attrName>
                                        </p:attrNameLst>
                                      </p:cBhvr>
                                      <p:to>
                                        <p:strVal val="visible"/>
                                      </p:to>
                                    </p:set>
                                    <p:anim calcmode="lin" valueType="num">
                                      <p:cBhvr additive="base">
                                        <p:cTn id="27" dur="500" fill="hold"/>
                                        <p:tgtEl>
                                          <p:spTgt spid="1030">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3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16"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utoUpdateAnimBg="0"/>
      <p:bldP spid="1030" grpId="0" build="p" autoUpdateAnimBg="0" advAuto="2000"/>
    </p:bldLst>
  </p:timing>
  <p:hf hdr="0"/>
  <p:txStyles>
    <p:titleStyle>
      <a:lvl1pPr algn="l" rtl="0" eaLnBrk="1" fontAlgn="base" hangingPunct="1">
        <a:spcBef>
          <a:spcPct val="0"/>
        </a:spcBef>
        <a:spcAft>
          <a:spcPct val="0"/>
        </a:spcAft>
        <a:defRPr sz="3200" b="1">
          <a:solidFill>
            <a:srgbClr val="71BEFF"/>
          </a:solidFill>
          <a:latin typeface="+mj-lt"/>
          <a:ea typeface="+mj-ea"/>
          <a:cs typeface="ＭＳ Ｐゴシック"/>
        </a:defRPr>
      </a:lvl1pPr>
      <a:lvl2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2pPr>
      <a:lvl3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3pPr>
      <a:lvl4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4pPr>
      <a:lvl5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5pPr>
      <a:lvl6pPr marL="4572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6pPr>
      <a:lvl7pPr marL="9144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7pPr>
      <a:lvl8pPr marL="13716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8pPr>
      <a:lvl9pPr marL="18288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9pPr>
    </p:titleStyle>
    <p:bodyStyle>
      <a:lvl1pPr marL="342900" indent="-342900" algn="l" rtl="0" eaLnBrk="1" fontAlgn="base" hangingPunct="1">
        <a:spcBef>
          <a:spcPct val="0"/>
        </a:spcBef>
        <a:spcAft>
          <a:spcPct val="20000"/>
        </a:spcAft>
        <a:buClr>
          <a:srgbClr val="173063"/>
        </a:buClr>
        <a:defRPr sz="2200">
          <a:solidFill>
            <a:schemeClr val="tx1"/>
          </a:solidFill>
          <a:latin typeface="Arial" pitchFamily="34" charset="0"/>
          <a:ea typeface="+mn-ea"/>
          <a:cs typeface="Arial" pitchFamily="34" charset="0"/>
        </a:defRPr>
      </a:lvl1pPr>
      <a:lvl2pPr marL="114300" indent="227013" algn="l" rtl="0" eaLnBrk="1" fontAlgn="base" hangingPunct="1">
        <a:spcBef>
          <a:spcPct val="20000"/>
        </a:spcBef>
        <a:spcAft>
          <a:spcPct val="0"/>
        </a:spcAft>
        <a:buClr>
          <a:srgbClr val="173063"/>
        </a:buClr>
        <a:buFont typeface="Times"/>
        <a:buChar char="•"/>
        <a:defRPr sz="2200">
          <a:solidFill>
            <a:schemeClr val="tx1"/>
          </a:solidFill>
          <a:latin typeface="Arial" pitchFamily="34" charset="0"/>
          <a:ea typeface="+mn-ea"/>
          <a:cs typeface="Arial" pitchFamily="34" charset="0"/>
        </a:defRPr>
      </a:lvl2pPr>
      <a:lvl3pPr marL="463550" indent="163513" algn="l" rtl="0" eaLnBrk="1" fontAlgn="base" hangingPunct="1">
        <a:spcBef>
          <a:spcPct val="20000"/>
        </a:spcBef>
        <a:spcAft>
          <a:spcPct val="0"/>
        </a:spcAft>
        <a:buChar char="-"/>
        <a:defRPr sz="2200">
          <a:solidFill>
            <a:schemeClr val="tx1"/>
          </a:solidFill>
          <a:latin typeface="Arial" pitchFamily="34" charset="0"/>
          <a:ea typeface="+mn-ea"/>
          <a:cs typeface="Arial" pitchFamily="34" charset="0"/>
        </a:defRPr>
      </a:lvl3pPr>
      <a:lvl4pPr marL="803275" indent="165100" algn="l" rtl="0" eaLnBrk="1" fontAlgn="base" hangingPunct="1">
        <a:spcBef>
          <a:spcPct val="20000"/>
        </a:spcBef>
        <a:spcAft>
          <a:spcPct val="0"/>
        </a:spcAft>
        <a:defRPr sz="2200">
          <a:solidFill>
            <a:schemeClr val="tx1"/>
          </a:solidFill>
          <a:latin typeface="Arial" pitchFamily="34" charset="0"/>
          <a:ea typeface="+mn-ea"/>
          <a:cs typeface="Arial" pitchFamily="34" charset="0"/>
        </a:defRPr>
      </a:lvl4pPr>
      <a:lvl5pPr marL="1143000" indent="174625" algn="l" rtl="0" eaLnBrk="1" fontAlgn="base" hangingPunct="1">
        <a:spcBef>
          <a:spcPct val="20000"/>
        </a:spcBef>
        <a:spcAft>
          <a:spcPct val="0"/>
        </a:spcAft>
        <a:defRPr sz="2200">
          <a:solidFill>
            <a:schemeClr val="tx1"/>
          </a:solidFill>
          <a:latin typeface="Arial" pitchFamily="34" charset="0"/>
          <a:ea typeface="+mn-ea"/>
          <a:cs typeface="Arial" pitchFamily="34" charset="0"/>
        </a:defRPr>
      </a:lvl5pPr>
      <a:lvl6pPr marL="1600200" indent="174625" algn="l" rtl="0" eaLnBrk="1" fontAlgn="base" hangingPunct="1">
        <a:spcBef>
          <a:spcPct val="20000"/>
        </a:spcBef>
        <a:spcAft>
          <a:spcPct val="0"/>
        </a:spcAft>
        <a:defRPr sz="2200">
          <a:solidFill>
            <a:schemeClr val="tx1"/>
          </a:solidFill>
          <a:latin typeface="+mj-lt"/>
          <a:ea typeface="+mn-ea"/>
        </a:defRPr>
      </a:lvl6pPr>
      <a:lvl7pPr marL="2057400" indent="174625" algn="l" rtl="0" eaLnBrk="1" fontAlgn="base" hangingPunct="1">
        <a:spcBef>
          <a:spcPct val="20000"/>
        </a:spcBef>
        <a:spcAft>
          <a:spcPct val="0"/>
        </a:spcAft>
        <a:defRPr sz="2200">
          <a:solidFill>
            <a:schemeClr val="tx1"/>
          </a:solidFill>
          <a:latin typeface="+mj-lt"/>
          <a:ea typeface="+mn-ea"/>
        </a:defRPr>
      </a:lvl7pPr>
      <a:lvl8pPr marL="2514600" indent="174625" algn="l" rtl="0" eaLnBrk="1" fontAlgn="base" hangingPunct="1">
        <a:spcBef>
          <a:spcPct val="20000"/>
        </a:spcBef>
        <a:spcAft>
          <a:spcPct val="0"/>
        </a:spcAft>
        <a:defRPr sz="2200">
          <a:solidFill>
            <a:schemeClr val="tx1"/>
          </a:solidFill>
          <a:latin typeface="+mj-lt"/>
          <a:ea typeface="+mn-ea"/>
        </a:defRPr>
      </a:lvl8pPr>
      <a:lvl9pPr marL="2971800" indent="174625" algn="l" rtl="0" eaLnBrk="1" fontAlgn="base" hangingPunct="1">
        <a:spcBef>
          <a:spcPct val="20000"/>
        </a:spcBef>
        <a:spcAft>
          <a:spcPct val="0"/>
        </a:spcAft>
        <a:defRPr sz="2200">
          <a:solidFill>
            <a:schemeClr val="tx1"/>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894" name="Rectangle 14"/>
          <p:cNvSpPr>
            <a:spLocks noChangeArrowheads="1"/>
          </p:cNvSpPr>
          <p:nvPr/>
        </p:nvSpPr>
        <p:spPr bwMode="auto">
          <a:xfrm>
            <a:off x="0" y="1828800"/>
            <a:ext cx="9144000" cy="5029200"/>
          </a:xfrm>
          <a:prstGeom prst="rect">
            <a:avLst/>
          </a:prstGeom>
          <a:solidFill>
            <a:srgbClr val="71BEFF"/>
          </a:solidFill>
          <a:ln w="9525">
            <a:noFill/>
            <a:miter lim="800000"/>
            <a:headEnd/>
            <a:tailEnd/>
          </a:ln>
        </p:spPr>
        <p:txBody>
          <a:bodyPr wrap="none" anchor="ctr"/>
          <a:lstStyle/>
          <a:p>
            <a:pPr eaLnBrk="0" hangingPunct="0">
              <a:defRPr/>
            </a:pPr>
            <a:endParaRPr lang="en-US">
              <a:solidFill>
                <a:srgbClr val="173063"/>
              </a:solidFill>
              <a:latin typeface="Arial" charset="0"/>
              <a:ea typeface="ＭＳ Ｐゴシック" pitchFamily="1" charset="-128"/>
              <a:cs typeface="+mn-cs"/>
            </a:endParaRPr>
          </a:p>
        </p:txBody>
      </p:sp>
      <p:sp>
        <p:nvSpPr>
          <p:cNvPr id="378895" name="Rectangle 15"/>
          <p:cNvSpPr>
            <a:spLocks noChangeArrowheads="1"/>
          </p:cNvSpPr>
          <p:nvPr/>
        </p:nvSpPr>
        <p:spPr bwMode="auto">
          <a:xfrm>
            <a:off x="0" y="1828800"/>
            <a:ext cx="9144000" cy="228600"/>
          </a:xfrm>
          <a:prstGeom prst="rect">
            <a:avLst/>
          </a:prstGeom>
          <a:solidFill>
            <a:srgbClr val="173063"/>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sp>
        <p:nvSpPr>
          <p:cNvPr id="24580" name="Rectangle 3"/>
          <p:cNvSpPr>
            <a:spLocks noGrp="1" noChangeArrowheads="1"/>
          </p:cNvSpPr>
          <p:nvPr>
            <p:ph type="title"/>
          </p:nvPr>
        </p:nvSpPr>
        <p:spPr bwMode="auto">
          <a:xfrm>
            <a:off x="762000" y="5334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81" name="Rectangle 4"/>
          <p:cNvSpPr>
            <a:spLocks noGrp="1" noChangeArrowheads="1"/>
          </p:cNvSpPr>
          <p:nvPr>
            <p:ph type="body" idx="1"/>
          </p:nvPr>
        </p:nvSpPr>
        <p:spPr bwMode="auto">
          <a:xfrm>
            <a:off x="685800" y="3581400"/>
            <a:ext cx="7772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885"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173063"/>
                </a:solidFill>
                <a:latin typeface="Garamond" pitchFamily="1" charset="0"/>
                <a:ea typeface="ＭＳ Ｐゴシック" pitchFamily="1" charset="-128"/>
                <a:cs typeface="+mn-cs"/>
              </a:defRPr>
            </a:lvl1pPr>
          </a:lstStyle>
          <a:p>
            <a:pPr>
              <a:defRPr/>
            </a:pPr>
            <a:endParaRPr lang="en-US"/>
          </a:p>
        </p:txBody>
      </p:sp>
      <p:sp>
        <p:nvSpPr>
          <p:cNvPr id="37888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173063"/>
                </a:solidFill>
                <a:latin typeface="+mn-lt"/>
                <a:ea typeface="ＭＳ Ｐゴシック" pitchFamily="1" charset="-128"/>
                <a:cs typeface="+mn-cs"/>
              </a:defRPr>
            </a:lvl1pPr>
          </a:lstStyle>
          <a:p>
            <a:pPr>
              <a:defRPr/>
            </a:pPr>
            <a:endParaRPr lang="en-US"/>
          </a:p>
        </p:txBody>
      </p:sp>
      <p:sp>
        <p:nvSpPr>
          <p:cNvPr id="378887"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173063"/>
                </a:solidFill>
                <a:latin typeface="+mn-lt"/>
                <a:ea typeface="ＭＳ Ｐゴシック" pitchFamily="1" charset="-128"/>
                <a:cs typeface="+mn-cs"/>
              </a:defRPr>
            </a:lvl1pPr>
          </a:lstStyle>
          <a:p>
            <a:pPr>
              <a:defRPr/>
            </a:pPr>
            <a:fld id="{9C838E94-3DE9-4263-81CB-41728F10991F}" type="slidenum">
              <a:rPr lang="en-US"/>
              <a:pPr>
                <a:defRPr/>
              </a:pPr>
              <a:t>‹#›</a:t>
            </a:fld>
            <a:endParaRPr lang="en-US"/>
          </a:p>
        </p:txBody>
      </p:sp>
      <p:pic>
        <p:nvPicPr>
          <p:cNvPr id="24585" name="Picture 17"/>
          <p:cNvPicPr>
            <a:picLocks noChangeAspect="1" noChangeArrowheads="1"/>
          </p:cNvPicPr>
          <p:nvPr/>
        </p:nvPicPr>
        <p:blipFill>
          <a:blip r:embed="rId14" cstate="print"/>
          <a:srcRect/>
          <a:stretch>
            <a:fillRect/>
          </a:stretch>
        </p:blipFill>
        <p:spPr bwMode="auto">
          <a:xfrm>
            <a:off x="7467600" y="268288"/>
            <a:ext cx="1143000" cy="1050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rtl="0" eaLnBrk="1" fontAlgn="base" hangingPunct="1">
        <a:spcBef>
          <a:spcPct val="0"/>
        </a:spcBef>
        <a:spcAft>
          <a:spcPct val="0"/>
        </a:spcAft>
        <a:defRPr sz="3200" b="1">
          <a:solidFill>
            <a:srgbClr val="173063"/>
          </a:solidFill>
          <a:latin typeface="Arial" pitchFamily="34" charset="0"/>
          <a:ea typeface="+mj-ea"/>
          <a:cs typeface="Arial" pitchFamily="34" charset="0"/>
        </a:defRPr>
      </a:lvl1pPr>
      <a:lvl2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2pPr>
      <a:lvl3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3pPr>
      <a:lvl4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4pPr>
      <a:lvl5pPr algn="l" rtl="0" eaLnBrk="1" fontAlgn="base" hangingPunct="1">
        <a:spcBef>
          <a:spcPct val="0"/>
        </a:spcBef>
        <a:spcAft>
          <a:spcPct val="0"/>
        </a:spcAft>
        <a:defRPr sz="3200" b="1">
          <a:solidFill>
            <a:srgbClr val="173063"/>
          </a:solidFill>
          <a:latin typeface="Arial" pitchFamily="34" charset="0"/>
          <a:ea typeface="ＭＳ Ｐゴシック" pitchFamily="1" charset="-128"/>
          <a:cs typeface="Arial" pitchFamily="34" charset="0"/>
        </a:defRPr>
      </a:lvl5pPr>
      <a:lvl6pPr marL="4572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6pPr>
      <a:lvl7pPr marL="9144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7pPr>
      <a:lvl8pPr marL="13716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8pPr>
      <a:lvl9pPr marL="1828800" algn="l" rtl="0" eaLnBrk="1" fontAlgn="base" hangingPunct="1">
        <a:spcBef>
          <a:spcPct val="0"/>
        </a:spcBef>
        <a:spcAft>
          <a:spcPct val="0"/>
        </a:spcAft>
        <a:defRPr sz="3200" b="1">
          <a:solidFill>
            <a:srgbClr val="173063"/>
          </a:solidFill>
          <a:latin typeface="Palatino" pitchFamily="1" charset="0"/>
          <a:ea typeface="ＭＳ Ｐゴシック" pitchFamily="1" charset="-128"/>
        </a:defRPr>
      </a:lvl9pPr>
    </p:titleStyle>
    <p:bodyStyle>
      <a:lvl1pPr marL="342900" indent="-342900" algn="ctr" rtl="0" eaLnBrk="1" fontAlgn="base" hangingPunct="1">
        <a:spcBef>
          <a:spcPct val="20000"/>
        </a:spcBef>
        <a:spcAft>
          <a:spcPct val="0"/>
        </a:spcAft>
        <a:buClr>
          <a:srgbClr val="173063"/>
        </a:buClr>
        <a:buFont typeface="Times"/>
        <a:defRPr sz="2400">
          <a:solidFill>
            <a:srgbClr val="173063"/>
          </a:solidFill>
          <a:latin typeface="Arial" pitchFamily="34" charset="0"/>
          <a:ea typeface="+mn-ea"/>
          <a:cs typeface="Arial" pitchFamily="34" charset="0"/>
        </a:defRPr>
      </a:lvl1pPr>
      <a:lvl2pPr marL="114300" indent="3429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2pPr>
      <a:lvl3pPr marL="228600" indent="6858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3pPr>
      <a:lvl4pPr marL="342900" indent="10287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4pPr>
      <a:lvl5pPr marL="457200" indent="1371600" algn="ctr" rtl="0" eaLnBrk="1" fontAlgn="base" hangingPunct="1">
        <a:spcBef>
          <a:spcPct val="20000"/>
        </a:spcBef>
        <a:spcAft>
          <a:spcPct val="0"/>
        </a:spcAft>
        <a:defRPr sz="2000">
          <a:solidFill>
            <a:srgbClr val="173063"/>
          </a:solidFill>
          <a:latin typeface="Arial" pitchFamily="34" charset="0"/>
          <a:ea typeface="+mn-ea"/>
          <a:cs typeface="Arial" pitchFamily="34" charset="0"/>
        </a:defRPr>
      </a:lvl5pPr>
      <a:lvl6pPr marL="914400" algn="ctr" rtl="0" eaLnBrk="1" fontAlgn="base" hangingPunct="1">
        <a:spcBef>
          <a:spcPct val="20000"/>
        </a:spcBef>
        <a:spcAft>
          <a:spcPct val="0"/>
        </a:spcAft>
        <a:defRPr sz="2000">
          <a:solidFill>
            <a:srgbClr val="173063"/>
          </a:solidFill>
          <a:latin typeface="+mn-lt"/>
          <a:ea typeface="+mn-ea"/>
        </a:defRPr>
      </a:lvl6pPr>
      <a:lvl7pPr marL="1371600" algn="ctr" rtl="0" eaLnBrk="1" fontAlgn="base" hangingPunct="1">
        <a:spcBef>
          <a:spcPct val="20000"/>
        </a:spcBef>
        <a:spcAft>
          <a:spcPct val="0"/>
        </a:spcAft>
        <a:defRPr sz="2000">
          <a:solidFill>
            <a:srgbClr val="173063"/>
          </a:solidFill>
          <a:latin typeface="+mn-lt"/>
          <a:ea typeface="+mn-ea"/>
        </a:defRPr>
      </a:lvl7pPr>
      <a:lvl8pPr marL="1828800" algn="ctr" rtl="0" eaLnBrk="1" fontAlgn="base" hangingPunct="1">
        <a:spcBef>
          <a:spcPct val="20000"/>
        </a:spcBef>
        <a:spcAft>
          <a:spcPct val="0"/>
        </a:spcAft>
        <a:defRPr sz="2000">
          <a:solidFill>
            <a:srgbClr val="173063"/>
          </a:solidFill>
          <a:latin typeface="+mn-lt"/>
          <a:ea typeface="+mn-ea"/>
        </a:defRPr>
      </a:lvl8pPr>
      <a:lvl9pPr marL="2286000" algn="ctr" rtl="0" eaLnBrk="1" fontAlgn="base" hangingPunct="1">
        <a:spcBef>
          <a:spcPct val="20000"/>
        </a:spcBef>
        <a:spcAft>
          <a:spcPct val="0"/>
        </a:spcAft>
        <a:defRPr sz="2000">
          <a:solidFill>
            <a:srgbClr val="17306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1219200"/>
          </a:xfrm>
          <a:prstGeom prst="rect">
            <a:avLst/>
          </a:prstGeom>
          <a:solidFill>
            <a:srgbClr val="173063"/>
          </a:solidFill>
          <a:ln w="9525">
            <a:noFill/>
            <a:miter lim="800000"/>
            <a:headEnd/>
            <a:tailEnd/>
          </a:ln>
        </p:spPr>
        <p:txBody>
          <a:bodyPr wrap="none" anchor="ctr"/>
          <a:lstStyle/>
          <a:p>
            <a:pPr eaLnBrk="0" hangingPunct="0">
              <a:defRPr/>
            </a:pPr>
            <a:endParaRPr lang="en-US">
              <a:latin typeface="Arial" charset="0"/>
              <a:ea typeface="ＭＳ Ｐゴシック" pitchFamily="1" charset="-128"/>
              <a:cs typeface="+mn-cs"/>
            </a:endParaRPr>
          </a:p>
        </p:txBody>
      </p:sp>
      <p:sp>
        <p:nvSpPr>
          <p:cNvPr id="1029" name="Rectangle 2"/>
          <p:cNvSpPr>
            <a:spLocks noGrp="1" noChangeArrowheads="1"/>
          </p:cNvSpPr>
          <p:nvPr>
            <p:ph type="title"/>
          </p:nvPr>
        </p:nvSpPr>
        <p:spPr bwMode="auto">
          <a:xfrm>
            <a:off x="762000" y="762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30" name="Rectangle 3"/>
          <p:cNvSpPr>
            <a:spLocks noGrp="1" noChangeArrowheads="1"/>
          </p:cNvSpPr>
          <p:nvPr>
            <p:ph type="body" idx="1"/>
          </p:nvPr>
        </p:nvSpPr>
        <p:spPr bwMode="auto">
          <a:xfrm>
            <a:off x="762000" y="19050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pitchFamily="34" charset="0"/>
                <a:ea typeface="ＭＳ Ｐゴシック" pitchFamily="1" charset="-128"/>
                <a:cs typeface="Arial" pitchFamily="34" charset="0"/>
              </a:defRPr>
            </a:lvl1pPr>
          </a:lstStyle>
          <a:p>
            <a:fld id="{6AADF985-6175-456D-A446-FD0F28E13FDA}" type="datetime1">
              <a:rPr lang="en-US" smtClean="0"/>
              <a:pPr/>
              <a:t>7/29/16</a:t>
            </a:fld>
            <a:endParaRPr lang="en-US"/>
          </a:p>
        </p:txBody>
      </p:sp>
      <p:sp>
        <p:nvSpPr>
          <p:cNvPr id="2" name="Rectangle 5"/>
          <p:cNvSpPr>
            <a:spLocks noGrp="1" noChangeArrowheads="1"/>
          </p:cNvSpPr>
          <p:nvPr>
            <p:ph type="ftr" sz="quarter" idx="3"/>
          </p:nvPr>
        </p:nvSpPr>
        <p:spPr bwMode="auto">
          <a:xfrm>
            <a:off x="2590800" y="6172200"/>
            <a:ext cx="3733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pitchFamily="34" charset="0"/>
                <a:ea typeface="ＭＳ Ｐゴシック" pitchFamily="1" charset="-128"/>
                <a:cs typeface="Arial" pitchFamily="34" charset="0"/>
              </a:defRPr>
            </a:lvl1pPr>
          </a:lstStyle>
          <a:p>
            <a:r>
              <a:rPr lang="en-US" smtClean="0"/>
              <a:t>©Lawrence M. Hinman</a:t>
            </a:r>
            <a:endParaRPr lang="en-US"/>
          </a:p>
        </p:txBody>
      </p:sp>
      <p:sp>
        <p:nvSpPr>
          <p:cNvPr id="3"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Garamond" pitchFamily="1" charset="0"/>
                <a:ea typeface="ＭＳ Ｐゴシック" pitchFamily="1" charset="-128"/>
                <a:cs typeface="+mn-cs"/>
              </a:defRPr>
            </a:lvl1pPr>
          </a:lstStyle>
          <a:p>
            <a:fld id="{9C51BD18-07F1-44DD-9EF2-463B063C3B97}" type="slidenum">
              <a:rPr lang="en-US" smtClean="0"/>
              <a:pPr/>
              <a:t>‹#›</a:t>
            </a:fld>
            <a:endParaRPr lang="en-US"/>
          </a:p>
        </p:txBody>
      </p:sp>
      <p:sp>
        <p:nvSpPr>
          <p:cNvPr id="1040" name="Rectangle 16"/>
          <p:cNvSpPr>
            <a:spLocks noChangeArrowheads="1"/>
          </p:cNvSpPr>
          <p:nvPr/>
        </p:nvSpPr>
        <p:spPr bwMode="auto">
          <a:xfrm>
            <a:off x="0" y="1219200"/>
            <a:ext cx="9144000" cy="228600"/>
          </a:xfrm>
          <a:prstGeom prst="rect">
            <a:avLst/>
          </a:prstGeom>
          <a:solidFill>
            <a:srgbClr val="71BEFF"/>
          </a:solidFill>
          <a:ln w="9525">
            <a:noFill/>
            <a:miter lim="800000"/>
            <a:headEnd/>
            <a:tailEnd/>
          </a:ln>
          <a:effectLst/>
        </p:spPr>
        <p:txBody>
          <a:bodyPr wrap="none" anchor="ctr"/>
          <a:lstStyle/>
          <a:p>
            <a:pPr eaLnBrk="0" hangingPunct="0">
              <a:defRPr/>
            </a:pPr>
            <a:endParaRPr lang="en-US">
              <a:latin typeface="Arial" charset="0"/>
              <a:ea typeface="ＭＳ Ｐゴシック" pitchFamily="1" charset="-128"/>
              <a:cs typeface="+mn-cs"/>
            </a:endParaRPr>
          </a:p>
        </p:txBody>
      </p:sp>
      <p:pic>
        <p:nvPicPr>
          <p:cNvPr id="1035" name="Picture 19"/>
          <p:cNvPicPr>
            <a:picLocks noChangeAspect="1" noChangeArrowheads="1"/>
          </p:cNvPicPr>
          <p:nvPr/>
        </p:nvPicPr>
        <p:blipFill>
          <a:blip r:embed="rId18"/>
          <a:srcRect/>
          <a:stretch>
            <a:fillRect/>
          </a:stretch>
        </p:blipFill>
        <p:spPr bwMode="auto">
          <a:xfrm>
            <a:off x="7391400" y="5181600"/>
            <a:ext cx="1143000" cy="1050925"/>
          </a:xfrm>
          <a:prstGeom prst="rect">
            <a:avLst/>
          </a:prstGeom>
          <a:noFill/>
          <a:ln w="9525">
            <a:noFill/>
            <a:miter lim="800000"/>
            <a:headEnd/>
            <a:tailEnd/>
          </a:ln>
        </p:spPr>
      </p:pic>
      <p:graphicFrame>
        <p:nvGraphicFramePr>
          <p:cNvPr id="1026" name="Object 20"/>
          <p:cNvGraphicFramePr>
            <a:graphicFrameLocks noChangeAspect="1"/>
          </p:cNvGraphicFramePr>
          <p:nvPr/>
        </p:nvGraphicFramePr>
        <p:xfrm>
          <a:off x="2819400" y="6248400"/>
          <a:ext cx="671513" cy="242888"/>
        </p:xfrm>
        <a:graphic>
          <a:graphicData uri="http://schemas.openxmlformats.org/presentationml/2006/ole">
            <mc:AlternateContent xmlns:mc="http://schemas.openxmlformats.org/markup-compatibility/2006">
              <mc:Choice xmlns:v="urn:schemas-microsoft-com:vml" Requires="v">
                <p:oleObj spid="_x0000_s141337" name="Package" r:id="rId19" imgW="1343160" imgH="485640" progId="">
                  <p:embed/>
                </p:oleObj>
              </mc:Choice>
              <mc:Fallback>
                <p:oleObj name="Package" r:id="rId19" imgW="1343160" imgH="485640" progId="">
                  <p:embed/>
                  <p:pic>
                    <p:nvPicPr>
                      <p:cNvPr id="0" name="Object 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19400" y="6248400"/>
                        <a:ext cx="671513" cy="242888"/>
                      </a:xfrm>
                      <a:prstGeom prst="rect">
                        <a:avLst/>
                      </a:prstGeom>
                      <a:noFill/>
                      <a:ln>
                        <a:noFill/>
                      </a:ln>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transition>
    <p:split orient="vert"/>
    <p:sndAc>
      <p:stSnd>
        <p:snd r:embed="rId17"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arn(outVertical)">
                                      <p:cBhvr>
                                        <p:cTn id="7" dur="500"/>
                                        <p:tgtEl>
                                          <p:spTgt spid="1029"/>
                                        </p:tgtEl>
                                      </p:cBhvr>
                                    </p:animEffect>
                                  </p:childTnLst>
                                  <p:subTnLst>
                                    <p:audio>
                                      <p:cMediaNode>
                                        <p:cTn display="0" masterRel="sameClick">
                                          <p:stCondLst>
                                            <p:cond evt="begin" delay="0">
                                              <p:tn val="5"/>
                                            </p:cond>
                                          </p:stCondLst>
                                          <p:endCondLst>
                                            <p:cond evt="onStopAudio" delay="0">
                                              <p:tgtEl>
                                                <p:sldTgt/>
                                              </p:tgtEl>
                                            </p:cond>
                                          </p:endCondLst>
                                        </p:cTn>
                                        <p:tgtEl>
                                          <p:sndTgt r:embed="rId17" name="CAMERA.WAV"/>
                                        </p:tgtEl>
                                      </p:cMediaNode>
                                    </p:audio>
                                  </p:subTnLst>
                                </p:cTn>
                              </p:par>
                            </p:childTnLst>
                          </p:cTn>
                        </p:par>
                        <p:par>
                          <p:cTn id="8" fill="hold">
                            <p:stCondLst>
                              <p:cond delay="500"/>
                            </p:stCondLst>
                            <p:childTnLst>
                              <p:par>
                                <p:cTn id="9" presetID="2" presetClass="entr" presetSubtype="2" fill="hold" grpId="0" nodeType="afterEffect">
                                  <p:stCondLst>
                                    <p:cond delay="2000"/>
                                  </p:stCondLst>
                                  <p:childTnLst>
                                    <p:set>
                                      <p:cBhvr>
                                        <p:cTn id="10" dur="1" fill="hold">
                                          <p:stCondLst>
                                            <p:cond delay="0"/>
                                          </p:stCondLst>
                                        </p:cTn>
                                        <p:tgtEl>
                                          <p:spTgt spid="1030">
                                            <p:txEl>
                                              <p:pRg st="0" end="0"/>
                                            </p:txEl>
                                          </p:spTgt>
                                        </p:tgtEl>
                                        <p:attrNameLst>
                                          <p:attrName>style.visibility</p:attrName>
                                        </p:attrNameLst>
                                      </p:cBhvr>
                                      <p:to>
                                        <p:strVal val="visible"/>
                                      </p:to>
                                    </p:set>
                                    <p:anim calcmode="lin" valueType="num">
                                      <p:cBhvr additive="base">
                                        <p:cTn id="11" dur="500" fill="hold"/>
                                        <p:tgtEl>
                                          <p:spTgt spid="1030">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3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17" name="CAMERA.WAV"/>
                                        </p:tgtEl>
                                      </p:cMediaNode>
                                    </p:audio>
                                  </p:subTnLst>
                                </p:cTn>
                              </p:par>
                              <p:par>
                                <p:cTn id="13" presetID="2" presetClass="entr" presetSubtype="2" fill="hold" grpId="0" nodeType="withEffect">
                                  <p:stCondLst>
                                    <p:cond delay="2000"/>
                                  </p:stCondLst>
                                  <p:childTnLst>
                                    <p:set>
                                      <p:cBhvr>
                                        <p:cTn id="14" dur="1" fill="hold">
                                          <p:stCondLst>
                                            <p:cond delay="0"/>
                                          </p:stCondLst>
                                        </p:cTn>
                                        <p:tgtEl>
                                          <p:spTgt spid="1030">
                                            <p:txEl>
                                              <p:pRg st="1" end="1"/>
                                            </p:txEl>
                                          </p:spTgt>
                                        </p:tgtEl>
                                        <p:attrNameLst>
                                          <p:attrName>style.visibility</p:attrName>
                                        </p:attrNameLst>
                                      </p:cBhvr>
                                      <p:to>
                                        <p:strVal val="visible"/>
                                      </p:to>
                                    </p:set>
                                    <p:anim calcmode="lin" valueType="num">
                                      <p:cBhvr additive="base">
                                        <p:cTn id="15" dur="500" fill="hold"/>
                                        <p:tgtEl>
                                          <p:spTgt spid="1030">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3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17" name="CAMERA.WAV"/>
                                        </p:tgtEl>
                                      </p:cMediaNode>
                                    </p:audio>
                                  </p:subTnLst>
                                </p:cTn>
                              </p:par>
                              <p:par>
                                <p:cTn id="17" presetID="2" presetClass="entr" presetSubtype="2" fill="hold" grpId="0" nodeType="withEffect">
                                  <p:stCondLst>
                                    <p:cond delay="2000"/>
                                  </p:stCondLst>
                                  <p:childTnLst>
                                    <p:set>
                                      <p:cBhvr>
                                        <p:cTn id="18" dur="1" fill="hold">
                                          <p:stCondLst>
                                            <p:cond delay="0"/>
                                          </p:stCondLst>
                                        </p:cTn>
                                        <p:tgtEl>
                                          <p:spTgt spid="1030">
                                            <p:txEl>
                                              <p:pRg st="2" end="2"/>
                                            </p:txEl>
                                          </p:spTgt>
                                        </p:tgtEl>
                                        <p:attrNameLst>
                                          <p:attrName>style.visibility</p:attrName>
                                        </p:attrNameLst>
                                      </p:cBhvr>
                                      <p:to>
                                        <p:strVal val="visible"/>
                                      </p:to>
                                    </p:set>
                                    <p:anim calcmode="lin" valueType="num">
                                      <p:cBhvr additive="base">
                                        <p:cTn id="19" dur="500" fill="hold"/>
                                        <p:tgtEl>
                                          <p:spTgt spid="1030">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3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17" name="CAMERA.WAV"/>
                                        </p:tgtEl>
                                      </p:cMediaNode>
                                    </p:audio>
                                  </p:subTnLst>
                                </p:cTn>
                              </p:par>
                              <p:par>
                                <p:cTn id="21" presetID="2" presetClass="entr" presetSubtype="2" fill="hold" grpId="0" nodeType="withEffect">
                                  <p:stCondLst>
                                    <p:cond delay="2000"/>
                                  </p:stCondLst>
                                  <p:childTnLst>
                                    <p:set>
                                      <p:cBhvr>
                                        <p:cTn id="22" dur="1" fill="hold">
                                          <p:stCondLst>
                                            <p:cond delay="0"/>
                                          </p:stCondLst>
                                        </p:cTn>
                                        <p:tgtEl>
                                          <p:spTgt spid="1030">
                                            <p:txEl>
                                              <p:pRg st="3" end="3"/>
                                            </p:txEl>
                                          </p:spTgt>
                                        </p:tgtEl>
                                        <p:attrNameLst>
                                          <p:attrName>style.visibility</p:attrName>
                                        </p:attrNameLst>
                                      </p:cBhvr>
                                      <p:to>
                                        <p:strVal val="visible"/>
                                      </p:to>
                                    </p:set>
                                    <p:anim calcmode="lin" valueType="num">
                                      <p:cBhvr additive="base">
                                        <p:cTn id="23" dur="500" fill="hold"/>
                                        <p:tgtEl>
                                          <p:spTgt spid="1030">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3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17" name="CAMERA.WAV"/>
                                        </p:tgtEl>
                                      </p:cMediaNode>
                                    </p:audio>
                                  </p:subTnLst>
                                </p:cTn>
                              </p:par>
                              <p:par>
                                <p:cTn id="25" presetID="2" presetClass="entr" presetSubtype="2" fill="hold" grpId="0" nodeType="withEffect">
                                  <p:stCondLst>
                                    <p:cond delay="2000"/>
                                  </p:stCondLst>
                                  <p:childTnLst>
                                    <p:set>
                                      <p:cBhvr>
                                        <p:cTn id="26" dur="1" fill="hold">
                                          <p:stCondLst>
                                            <p:cond delay="0"/>
                                          </p:stCondLst>
                                        </p:cTn>
                                        <p:tgtEl>
                                          <p:spTgt spid="1030">
                                            <p:txEl>
                                              <p:pRg st="4" end="4"/>
                                            </p:txEl>
                                          </p:spTgt>
                                        </p:tgtEl>
                                        <p:attrNameLst>
                                          <p:attrName>style.visibility</p:attrName>
                                        </p:attrNameLst>
                                      </p:cBhvr>
                                      <p:to>
                                        <p:strVal val="visible"/>
                                      </p:to>
                                    </p:set>
                                    <p:anim calcmode="lin" valueType="num">
                                      <p:cBhvr additive="base">
                                        <p:cTn id="27" dur="500" fill="hold"/>
                                        <p:tgtEl>
                                          <p:spTgt spid="1030">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3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17"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utoUpdateAnimBg="0"/>
      <p:bldP spid="1030" grpId="0" build="p" autoUpdateAnimBg="0" advAuto="2000"/>
    </p:bldLst>
  </p:timing>
  <p:hf hdr="0"/>
  <p:txStyles>
    <p:titleStyle>
      <a:lvl1pPr algn="l" rtl="0" eaLnBrk="1" fontAlgn="base" hangingPunct="1">
        <a:spcBef>
          <a:spcPct val="0"/>
        </a:spcBef>
        <a:spcAft>
          <a:spcPct val="0"/>
        </a:spcAft>
        <a:defRPr sz="3200" b="1">
          <a:solidFill>
            <a:srgbClr val="71BEFF"/>
          </a:solidFill>
          <a:latin typeface="+mj-lt"/>
          <a:ea typeface="+mj-ea"/>
          <a:cs typeface="ＭＳ Ｐゴシック"/>
        </a:defRPr>
      </a:lvl1pPr>
      <a:lvl2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2pPr>
      <a:lvl3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3pPr>
      <a:lvl4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4pPr>
      <a:lvl5pPr algn="l" rtl="0" eaLnBrk="1" fontAlgn="base" hangingPunct="1">
        <a:spcBef>
          <a:spcPct val="0"/>
        </a:spcBef>
        <a:spcAft>
          <a:spcPct val="0"/>
        </a:spcAft>
        <a:defRPr sz="3200" b="1">
          <a:solidFill>
            <a:srgbClr val="71BEFF"/>
          </a:solidFill>
          <a:latin typeface="Palatino" pitchFamily="1" charset="0"/>
          <a:ea typeface="ＭＳ Ｐゴシック" pitchFamily="1" charset="-128"/>
          <a:cs typeface="ＭＳ Ｐゴシック"/>
        </a:defRPr>
      </a:lvl5pPr>
      <a:lvl6pPr marL="4572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6pPr>
      <a:lvl7pPr marL="9144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7pPr>
      <a:lvl8pPr marL="13716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8pPr>
      <a:lvl9pPr marL="1828800" algn="l" rtl="0" eaLnBrk="1" fontAlgn="base" hangingPunct="1">
        <a:spcBef>
          <a:spcPct val="0"/>
        </a:spcBef>
        <a:spcAft>
          <a:spcPct val="0"/>
        </a:spcAft>
        <a:defRPr sz="3200" b="1">
          <a:solidFill>
            <a:srgbClr val="71BEFF"/>
          </a:solidFill>
          <a:latin typeface="Palatino" pitchFamily="1" charset="0"/>
          <a:ea typeface="ＭＳ Ｐゴシック" pitchFamily="1" charset="-128"/>
        </a:defRPr>
      </a:lvl9pPr>
    </p:titleStyle>
    <p:bodyStyle>
      <a:lvl1pPr marL="342900" indent="-342900" algn="l" rtl="0" eaLnBrk="1" fontAlgn="base" hangingPunct="1">
        <a:spcBef>
          <a:spcPct val="0"/>
        </a:spcBef>
        <a:spcAft>
          <a:spcPct val="20000"/>
        </a:spcAft>
        <a:buClr>
          <a:srgbClr val="173063"/>
        </a:buClr>
        <a:defRPr sz="2200">
          <a:solidFill>
            <a:schemeClr val="tx1"/>
          </a:solidFill>
          <a:latin typeface="Arial" pitchFamily="34" charset="0"/>
          <a:ea typeface="+mn-ea"/>
          <a:cs typeface="Arial" pitchFamily="34" charset="0"/>
        </a:defRPr>
      </a:lvl1pPr>
      <a:lvl2pPr marL="114300" indent="227013" algn="l" rtl="0" eaLnBrk="1" fontAlgn="base" hangingPunct="1">
        <a:spcBef>
          <a:spcPct val="20000"/>
        </a:spcBef>
        <a:spcAft>
          <a:spcPct val="0"/>
        </a:spcAft>
        <a:buClr>
          <a:srgbClr val="173063"/>
        </a:buClr>
        <a:buFont typeface="Times"/>
        <a:buChar char="•"/>
        <a:defRPr sz="2200">
          <a:solidFill>
            <a:schemeClr val="tx1"/>
          </a:solidFill>
          <a:latin typeface="Arial" pitchFamily="34" charset="0"/>
          <a:ea typeface="+mn-ea"/>
          <a:cs typeface="Arial" pitchFamily="34" charset="0"/>
        </a:defRPr>
      </a:lvl2pPr>
      <a:lvl3pPr marL="463550" indent="163513" algn="l" rtl="0" eaLnBrk="1" fontAlgn="base" hangingPunct="1">
        <a:spcBef>
          <a:spcPct val="20000"/>
        </a:spcBef>
        <a:spcAft>
          <a:spcPct val="0"/>
        </a:spcAft>
        <a:buChar char="-"/>
        <a:defRPr sz="2200">
          <a:solidFill>
            <a:schemeClr val="tx1"/>
          </a:solidFill>
          <a:latin typeface="Arial" pitchFamily="34" charset="0"/>
          <a:ea typeface="+mn-ea"/>
          <a:cs typeface="Arial" pitchFamily="34" charset="0"/>
        </a:defRPr>
      </a:lvl3pPr>
      <a:lvl4pPr marL="803275" indent="165100" algn="l" rtl="0" eaLnBrk="1" fontAlgn="base" hangingPunct="1">
        <a:spcBef>
          <a:spcPct val="20000"/>
        </a:spcBef>
        <a:spcAft>
          <a:spcPct val="0"/>
        </a:spcAft>
        <a:defRPr sz="2200">
          <a:solidFill>
            <a:schemeClr val="tx1"/>
          </a:solidFill>
          <a:latin typeface="Arial" pitchFamily="34" charset="0"/>
          <a:ea typeface="+mn-ea"/>
          <a:cs typeface="Arial" pitchFamily="34" charset="0"/>
        </a:defRPr>
      </a:lvl4pPr>
      <a:lvl5pPr marL="1143000" indent="174625" algn="l" rtl="0" eaLnBrk="1" fontAlgn="base" hangingPunct="1">
        <a:spcBef>
          <a:spcPct val="20000"/>
        </a:spcBef>
        <a:spcAft>
          <a:spcPct val="0"/>
        </a:spcAft>
        <a:defRPr sz="2200">
          <a:solidFill>
            <a:schemeClr val="tx1"/>
          </a:solidFill>
          <a:latin typeface="Arial" pitchFamily="34" charset="0"/>
          <a:ea typeface="+mn-ea"/>
          <a:cs typeface="Arial" pitchFamily="34" charset="0"/>
        </a:defRPr>
      </a:lvl5pPr>
      <a:lvl6pPr marL="1600200" indent="174625" algn="l" rtl="0" eaLnBrk="1" fontAlgn="base" hangingPunct="1">
        <a:spcBef>
          <a:spcPct val="20000"/>
        </a:spcBef>
        <a:spcAft>
          <a:spcPct val="0"/>
        </a:spcAft>
        <a:defRPr sz="2200">
          <a:solidFill>
            <a:schemeClr val="tx1"/>
          </a:solidFill>
          <a:latin typeface="+mj-lt"/>
          <a:ea typeface="+mn-ea"/>
        </a:defRPr>
      </a:lvl6pPr>
      <a:lvl7pPr marL="2057400" indent="174625" algn="l" rtl="0" eaLnBrk="1" fontAlgn="base" hangingPunct="1">
        <a:spcBef>
          <a:spcPct val="20000"/>
        </a:spcBef>
        <a:spcAft>
          <a:spcPct val="0"/>
        </a:spcAft>
        <a:defRPr sz="2200">
          <a:solidFill>
            <a:schemeClr val="tx1"/>
          </a:solidFill>
          <a:latin typeface="+mj-lt"/>
          <a:ea typeface="+mn-ea"/>
        </a:defRPr>
      </a:lvl7pPr>
      <a:lvl8pPr marL="2514600" indent="174625" algn="l" rtl="0" eaLnBrk="1" fontAlgn="base" hangingPunct="1">
        <a:spcBef>
          <a:spcPct val="20000"/>
        </a:spcBef>
        <a:spcAft>
          <a:spcPct val="0"/>
        </a:spcAft>
        <a:defRPr sz="2200">
          <a:solidFill>
            <a:schemeClr val="tx1"/>
          </a:solidFill>
          <a:latin typeface="+mj-lt"/>
          <a:ea typeface="+mn-ea"/>
        </a:defRPr>
      </a:lvl8pPr>
      <a:lvl9pPr marL="2971800" indent="174625" algn="l" rtl="0" eaLnBrk="1" fontAlgn="base" hangingPunct="1">
        <a:spcBef>
          <a:spcPct val="20000"/>
        </a:spcBef>
        <a:spcAft>
          <a:spcPct val="0"/>
        </a:spcAft>
        <a:defRPr sz="2200">
          <a:solidFill>
            <a:schemeClr val="tx1"/>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3.png"/><Relationship Id="rId1" Type="http://schemas.openxmlformats.org/officeDocument/2006/relationships/slideLayout" Target="../slideLayouts/slideLayout2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xml"/><Relationship Id="rId3" Type="http://schemas.openxmlformats.org/officeDocument/2006/relationships/audio" Target="../media/audio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xml"/><Relationship Id="rId3" Type="http://schemas.openxmlformats.org/officeDocument/2006/relationships/audio" Target="../media/audio1.bin"/></Relationships>
</file>

<file path=ppt/slides/_rels/slide12.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hyperlink" Target="http://www.justiceharvard.org/" TargetMode="External"/><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7.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audio" Target="../media/audio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audio" Target="../media/audio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audio" Target="../media/audio1.bin"/><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audio" Target="../media/audio1.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audio" Target="../media/audio1.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audio" Target="../media/audio1.bin"/><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audio" Target="../media/audio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 Id="rId3" Type="http://schemas.openxmlformats.org/officeDocument/2006/relationships/audio" Target="../media/audio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audio" Target="../media/audio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audio" Target="../media/audio1.bin"/><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xml"/><Relationship Id="rId3" Type="http://schemas.openxmlformats.org/officeDocument/2006/relationships/audio" Target="../media/audio1.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2.xml"/><Relationship Id="rId3" Type="http://schemas.openxmlformats.org/officeDocument/2006/relationships/audio" Target="../media/audio1.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xml"/><Relationship Id="rId3" Type="http://schemas.openxmlformats.org/officeDocument/2006/relationships/audio" Target="../media/audio1.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4.xml"/><Relationship Id="rId3" Type="http://schemas.openxmlformats.org/officeDocument/2006/relationships/audio" Target="../media/audio1.bin"/></Relationships>
</file>

<file path=ppt/slides/_rels/slide26.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2.png"/><Relationship Id="rId1" Type="http://schemas.openxmlformats.org/officeDocument/2006/relationships/slideLayout" Target="../slideLayouts/slideLayout27.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6.xml"/><Relationship Id="rId3" Type="http://schemas.openxmlformats.org/officeDocument/2006/relationships/audio" Target="../media/audio1.bin"/></Relationships>
</file>

<file path=ppt/slides/_rels/slide28.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hyperlink" Target="http://www.bbc.co.uk/religion/ethics/issues/designer_babies/" TargetMode="External"/><Relationship Id="rId1" Type="http://schemas.openxmlformats.org/officeDocument/2006/relationships/slideLayout" Target="../slideLayouts/slideLayout27.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hyperlink" Target="file://localhost\%EF%BF%BC%EF%BF%BChttp\::reason.com:blog:2008:07:25:how-did-you-fit-in-a-test-tube" TargetMode="External"/><Relationship Id="rId5" Type="http://schemas.openxmlformats.org/officeDocument/2006/relationships/image" Target="../media/image4.png"/><Relationship Id="rId1" Type="http://schemas.openxmlformats.org/officeDocument/2006/relationships/slideLayout" Target="../slideLayouts/slideLayout2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audio" Target="../media/audio1.bin"/><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hyperlink" Target="http://www.nhgri.nih.gov/HGP/" TargetMode="External"/><Relationship Id="rId5" Type="http://schemas.openxmlformats.org/officeDocument/2006/relationships/image" Target="../media/image6.jpeg"/><Relationship Id="rId6" Type="http://schemas.openxmlformats.org/officeDocument/2006/relationships/hyperlink" Target="http://www.genome.gov/10005107" TargetMode="External"/><Relationship Id="rId7" Type="http://schemas.openxmlformats.org/officeDocument/2006/relationships/hyperlink" Target="http://www.hopkinsmedicine.org/geneticmedicine/news/newsletterstories/2010_12/2010_12_1000_genomes.html" TargetMode="External"/><Relationship Id="rId1" Type="http://schemas.openxmlformats.org/officeDocument/2006/relationships/slideLayout" Target="../slideLayouts/slideLayout2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audio" Target="../media/audio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xml"/><Relationship Id="rId3" Type="http://schemas.openxmlformats.org/officeDocument/2006/relationships/audio" Target="../media/audio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audio" Target="../media/audio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 Id="rId3" Type="http://schemas.openxmlformats.org/officeDocument/2006/relationships/audio" Target="../media/audio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3048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eaLnBrk="1" hangingPunct="1">
              <a:defRPr/>
            </a:pPr>
            <a:r>
              <a:rPr lang="en-US" sz="3600" b="1" dirty="0">
                <a:solidFill>
                  <a:schemeClr val="bg1">
                    <a:lumMod val="50000"/>
                  </a:schemeClr>
                </a:solidFill>
                <a:effectLst>
                  <a:outerShdw blurRad="38100" dist="38100" dir="2700000" algn="tl">
                    <a:srgbClr val="000000">
                      <a:alpha val="43137"/>
                    </a:srgbClr>
                  </a:outerShdw>
                </a:effectLst>
                <a:latin typeface="Arial" pitchFamily="34" charset="0"/>
                <a:cs typeface="Arial" pitchFamily="34" charset="0"/>
              </a:rPr>
              <a:t>Playing God?</a:t>
            </a:r>
            <a:br>
              <a:rPr lang="en-US" sz="3600" b="1" dirty="0">
                <a:solidFill>
                  <a:schemeClr val="bg1">
                    <a:lumMod val="50000"/>
                  </a:schemeClr>
                </a:solidFill>
                <a:effectLst>
                  <a:outerShdw blurRad="38100" dist="38100" dir="2700000" algn="tl">
                    <a:srgbClr val="000000">
                      <a:alpha val="43137"/>
                    </a:srgbClr>
                  </a:outerShdw>
                </a:effectLst>
                <a:latin typeface="Arial" pitchFamily="34" charset="0"/>
                <a:cs typeface="Arial" pitchFamily="34" charset="0"/>
              </a:rPr>
            </a:br>
            <a:r>
              <a:rPr lang="en-US" sz="3600" b="1" dirty="0">
                <a:solidFill>
                  <a:schemeClr val="bg1">
                    <a:lumMod val="50000"/>
                  </a:schemeClr>
                </a:solidFill>
                <a:effectLst>
                  <a:outerShdw blurRad="38100" dist="38100" dir="2700000" algn="tl">
                    <a:srgbClr val="000000">
                      <a:alpha val="43137"/>
                    </a:srgbClr>
                  </a:outerShdw>
                </a:effectLst>
                <a:latin typeface="Arial" pitchFamily="34" charset="0"/>
                <a:cs typeface="Arial" pitchFamily="34" charset="0"/>
              </a:rPr>
              <a:t>The Ethics of Genetic Technologies</a:t>
            </a:r>
          </a:p>
        </p:txBody>
      </p:sp>
      <p:sp>
        <p:nvSpPr>
          <p:cNvPr id="5" name="Subtitle 5"/>
          <p:cNvSpPr txBox="1">
            <a:spLocks/>
          </p:cNvSpPr>
          <p:nvPr/>
        </p:nvSpPr>
        <p:spPr bwMode="auto">
          <a:xfrm>
            <a:off x="990600" y="4148328"/>
            <a:ext cx="72390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20000"/>
              </a:spcAft>
              <a:buClr>
                <a:srgbClr val="173063"/>
              </a:buClr>
              <a:buSzTx/>
              <a:buFontTx/>
              <a:buNone/>
              <a:tabLst/>
              <a:defRPr/>
            </a:pPr>
            <a:r>
              <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Lawrence M. Hinman, Ph.D.</a:t>
            </a:r>
            <a:br>
              <a:rPr kumimoji="0" lang="en-US" sz="24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br>
            <a:r>
              <a:rPr kumimoji="0" lang="en-US" sz="18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Emeritus Professor of Philosophy</a:t>
            </a:r>
            <a:br>
              <a:rPr kumimoji="0" lang="en-US" sz="18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br>
            <a:r>
              <a:rPr kumimoji="0" lang="en-US" sz="18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University of San Diego</a:t>
            </a:r>
            <a:br>
              <a:rPr kumimoji="0" lang="en-US" sz="18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br>
            <a:endParaRPr kumimoji="0" lang="en-US" sz="18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ctr" defTabSz="914400" rtl="0" eaLnBrk="1" fontAlgn="base" latinLnBrk="0" hangingPunct="1">
              <a:lnSpc>
                <a:spcPct val="100000"/>
              </a:lnSpc>
              <a:spcBef>
                <a:spcPct val="0"/>
              </a:spcBef>
              <a:spcAft>
                <a:spcPct val="20000"/>
              </a:spcAft>
              <a:buClr>
                <a:srgbClr val="173063"/>
              </a:buClr>
              <a:buSzTx/>
              <a:buFontTx/>
              <a:buNone/>
              <a:tabLst/>
              <a:defRPr/>
            </a:pPr>
            <a:endParaRPr kumimoji="0" lang="en-US" sz="2400" b="0" i="0" u="none" strike="noStrike" kern="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6" name="Rectangle 26"/>
          <p:cNvSpPr>
            <a:spLocks noGrp="1" noChangeArrowheads="1"/>
          </p:cNvSpPr>
          <p:nvPr>
            <p:ph type="dt" sz="half" idx="10"/>
          </p:nvPr>
        </p:nvSpPr>
        <p:spPr/>
        <p:txBody>
          <a:bodyPr/>
          <a:lstStyle/>
          <a:p>
            <a:fld id="{CE3D01E8-C5AC-41C6-9D00-8144EE37E9AA}" type="datetime1">
              <a:rPr lang="en-US"/>
              <a:pPr/>
              <a:t>7/29/16</a:t>
            </a:fld>
            <a:endParaRPr lang="en-US" b="0">
              <a:solidFill>
                <a:srgbClr val="000000"/>
              </a:solidFill>
            </a:endParaRPr>
          </a:p>
        </p:txBody>
      </p:sp>
      <p:sp>
        <p:nvSpPr>
          <p:cNvPr id="7" name="Rectangle 27"/>
          <p:cNvSpPr>
            <a:spLocks noGrp="1" noChangeArrowheads="1"/>
          </p:cNvSpPr>
          <p:nvPr>
            <p:ph type="ftr" sz="quarter" idx="11"/>
          </p:nvPr>
        </p:nvSpPr>
        <p:spPr>
          <a:xfrm>
            <a:off x="2971800" y="6248400"/>
            <a:ext cx="3429000" cy="457200"/>
          </a:xfrm>
        </p:spPr>
        <p:txBody>
          <a:bodyPr/>
          <a:lstStyle/>
          <a:p>
            <a:r>
              <a:rPr lang="en-US"/>
              <a:t>(c) Lawrence M. Hinman</a:t>
            </a:r>
            <a:endParaRPr lang="en-US" b="0">
              <a:solidFill>
                <a:srgbClr val="000000"/>
              </a:solidFill>
            </a:endParaRPr>
          </a:p>
        </p:txBody>
      </p:sp>
      <p:sp>
        <p:nvSpPr>
          <p:cNvPr id="8" name="Rectangle 28"/>
          <p:cNvSpPr>
            <a:spLocks noGrp="1" noChangeArrowheads="1"/>
          </p:cNvSpPr>
          <p:nvPr>
            <p:ph type="sldNum" sz="quarter" idx="12"/>
          </p:nvPr>
        </p:nvSpPr>
        <p:spPr>
          <a:xfrm>
            <a:off x="7467600" y="6248400"/>
            <a:ext cx="990600" cy="457200"/>
          </a:xfrm>
        </p:spPr>
        <p:txBody>
          <a:bodyPr/>
          <a:lstStyle/>
          <a:p>
            <a:fld id="{B76C36E7-315C-430C-95BD-42114F094DE8}" type="slidenum">
              <a:rPr lang="en-US"/>
              <a:pPr/>
              <a:t>1</a:t>
            </a:fld>
            <a:endParaRPr lang="en-US" b="0" dirty="0">
              <a:solidFill>
                <a:srgbClr val="000000"/>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28800"/>
            <a:ext cx="4023360" cy="1133856"/>
          </a:xfrm>
          <a:prstGeom prst="rect">
            <a:avLst/>
          </a:prstGeom>
        </p:spPr>
      </p:pic>
    </p:spTree>
    <p:extLst>
      <p:ext uri="{BB962C8B-B14F-4D97-AF65-F5344CB8AC3E}">
        <p14:creationId xmlns:p14="http://schemas.microsoft.com/office/powerpoint/2010/main" val="2262117515"/>
      </p:ext>
    </p:extLst>
  </p:cSld>
  <p:clrMapOvr>
    <a:masterClrMapping/>
  </p:clrMapOvr>
  <p:transition>
    <p:split orient="vert"/>
    <p:sndAc>
      <p:stSnd>
        <p:snd r:embed="rId3" name="CAMERA.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t>The “Playing God” Objection</a:t>
            </a:r>
            <a:endParaRPr lang="en-US" dirty="0"/>
          </a:p>
        </p:txBody>
      </p:sp>
      <p:sp>
        <p:nvSpPr>
          <p:cNvPr id="30723" name="Rectangle 3"/>
          <p:cNvSpPr>
            <a:spLocks noGrp="1" noChangeArrowheads="1"/>
          </p:cNvSpPr>
          <p:nvPr>
            <p:ph idx="1"/>
          </p:nvPr>
        </p:nvSpPr>
        <p:spPr>
          <a:xfrm>
            <a:off x="533400" y="1524000"/>
            <a:ext cx="7924800" cy="4572000"/>
          </a:xfrm>
        </p:spPr>
        <p:txBody>
          <a:bodyPr/>
          <a:lstStyle/>
          <a:p>
            <a:pPr>
              <a:lnSpc>
                <a:spcPct val="90000"/>
              </a:lnSpc>
            </a:pPr>
            <a:r>
              <a:rPr lang="en-US" sz="1600" dirty="0"/>
              <a:t>Some critics maintain that altering genes is “playing God.</a:t>
            </a:r>
            <a:r>
              <a:rPr lang="en-US" sz="1600" dirty="0" smtClean="0"/>
              <a:t>”  The force of this objection seems to depend in part of one’s beliefs about the role of God in human affairs.</a:t>
            </a:r>
          </a:p>
          <a:p>
            <a:pPr>
              <a:lnSpc>
                <a:spcPct val="90000"/>
              </a:lnSpc>
              <a:spcAft>
                <a:spcPts val="0"/>
              </a:spcAft>
              <a:buFont typeface="Arial"/>
              <a:buChar char="•"/>
            </a:pPr>
            <a:r>
              <a:rPr lang="en-US" sz="1600" dirty="0" smtClean="0"/>
              <a:t>If one sees human life (and presumably the universe as a whole) as guided by God’s loving hand  (Matthew 10:29 “…not a single sparrow can fall to the ground without your Father knowing it”), then it would seem a usurpation of God’s role for humans to intervene in this way.  Humans lack the </a:t>
            </a:r>
            <a:r>
              <a:rPr lang="en-US" sz="1600" b="1" dirty="0" smtClean="0"/>
              <a:t>proper authority</a:t>
            </a:r>
            <a:r>
              <a:rPr lang="en-US" sz="1600" dirty="0" smtClean="0"/>
              <a:t>, the </a:t>
            </a:r>
            <a:r>
              <a:rPr lang="en-US" sz="1600" b="1" dirty="0" smtClean="0"/>
              <a:t>proper knowledge</a:t>
            </a:r>
            <a:r>
              <a:rPr lang="en-US" sz="1600" dirty="0" smtClean="0"/>
              <a:t>, and the </a:t>
            </a:r>
            <a:r>
              <a:rPr lang="en-US" sz="1600" b="1" dirty="0" smtClean="0"/>
              <a:t>proper power </a:t>
            </a:r>
            <a:r>
              <a:rPr lang="en-US" sz="1600" dirty="0" smtClean="0"/>
              <a:t>to exercise this role.</a:t>
            </a:r>
          </a:p>
          <a:p>
            <a:pPr marL="620713" lvl="2" indent="-279400">
              <a:lnSpc>
                <a:spcPct val="90000"/>
              </a:lnSpc>
              <a:spcBef>
                <a:spcPts val="0"/>
              </a:spcBef>
              <a:buFont typeface="Arial"/>
              <a:buChar char="•"/>
            </a:pPr>
            <a:r>
              <a:rPr lang="en-US" sz="1600" dirty="0" smtClean="0"/>
              <a:t>Critics of this position sometimes argue that it proves too much, if it proves anything at all.  Wouldn’t it be an objection to surgery as well, perhaps to medicine in general?</a:t>
            </a:r>
          </a:p>
          <a:p>
            <a:pPr>
              <a:lnSpc>
                <a:spcPct val="90000"/>
              </a:lnSpc>
              <a:buFont typeface="Arial"/>
              <a:buChar char="•"/>
            </a:pPr>
            <a:r>
              <a:rPr lang="en-US" sz="1600" dirty="0" smtClean="0"/>
              <a:t>On the other hand, if one sees the universe as simply guided by chance (and, more locally, Darwinian selection), then this objection is likely to have little force.  Given the choice between mere chance and human intervention, the balance clearly tips within this perspective toward human intervention.  As Craig Venter is reputed to have quipped when asked whether he is not trying to play God, he replied “Well, someone has to.”</a:t>
            </a:r>
          </a:p>
          <a:p>
            <a:pPr>
              <a:lnSpc>
                <a:spcPct val="90000"/>
              </a:lnSpc>
              <a:buFont typeface="Arial"/>
              <a:buChar char="•"/>
            </a:pPr>
            <a:r>
              <a:rPr lang="en-US" sz="1600" dirty="0" smtClean="0"/>
              <a:t>Wherever one stands on these larger theological issues, there is clearly a kernel of truth in this objection, especially in regard to germline genetic interventions: we must acknowledge that we will need great wisdom, foresight, and expertise if we are to intervene in this realm.</a:t>
            </a:r>
          </a:p>
          <a:p>
            <a:pPr>
              <a:lnSpc>
                <a:spcPct val="90000"/>
              </a:lnSpc>
            </a:pPr>
            <a:endParaRPr lang="en-US" sz="1600" dirty="0" smtClean="0"/>
          </a:p>
          <a:p>
            <a:pPr>
              <a:lnSpc>
                <a:spcPct val="90000"/>
              </a:lnSpc>
            </a:pPr>
            <a:endParaRPr lang="en-US" sz="1600" dirty="0" smtClean="0"/>
          </a:p>
          <a:p>
            <a:pPr>
              <a:lnSpc>
                <a:spcPct val="90000"/>
              </a:lnSpc>
            </a:pPr>
            <a:endParaRPr lang="en-US" sz="1600" dirty="0"/>
          </a:p>
        </p:txBody>
      </p:sp>
      <p:sp>
        <p:nvSpPr>
          <p:cNvPr id="4" name="Date Placeholder 3"/>
          <p:cNvSpPr>
            <a:spLocks noGrp="1"/>
          </p:cNvSpPr>
          <p:nvPr>
            <p:ph type="dt" sz="half" idx="10"/>
          </p:nvPr>
        </p:nvSpPr>
        <p:spPr/>
        <p:txBody>
          <a:bodyPr/>
          <a:lstStyle/>
          <a:p>
            <a:fld id="{E66E4150-99EF-4E14-9BC6-39DC2D1A1713}" type="datetime1">
              <a:rPr lang="en-US"/>
              <a:pPr/>
              <a:t>7/29/16</a:t>
            </a:fld>
            <a:endParaRPr lang="en-US" b="0">
              <a:solidFill>
                <a:schemeClr val="tx1"/>
              </a:solidFill>
            </a:endParaRPr>
          </a:p>
        </p:txBody>
      </p:sp>
      <p:sp>
        <p:nvSpPr>
          <p:cNvPr id="5" name="Footer Placeholder 4"/>
          <p:cNvSpPr>
            <a:spLocks noGrp="1"/>
          </p:cNvSpPr>
          <p:nvPr>
            <p:ph type="ftr" sz="quarter" idx="11"/>
          </p:nvPr>
        </p:nvSpPr>
        <p:spPr/>
        <p:txBody>
          <a:bodyPr/>
          <a:lstStyle/>
          <a:p>
            <a:r>
              <a:rPr lang="en-US"/>
              <a:t>©Lawrence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fld id="{ADAF5665-0258-4EFF-8D67-CF7D7365F926}" type="slidenum">
              <a:rPr lang="en-US"/>
              <a:pPr/>
              <a:t>10</a:t>
            </a:fld>
            <a:endParaRPr lang="en-US" b="0">
              <a:solidFill>
                <a:schemeClr val="tx1"/>
              </a:solidFill>
            </a:endParaRPr>
          </a:p>
        </p:txBody>
      </p:sp>
    </p:spTree>
  </p:cSld>
  <p:clrMapOvr>
    <a:masterClrMapping/>
  </p:clrMapOvr>
  <p:transition>
    <p:split orient="vert"/>
    <p:sndAc>
      <p:stSnd>
        <p:snd r:embed="rId3" name="CAMERA.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The “Unnaturalness” Argument</a:t>
            </a:r>
            <a:endParaRPr lang="en-US" dirty="0"/>
          </a:p>
        </p:txBody>
      </p:sp>
      <p:sp>
        <p:nvSpPr>
          <p:cNvPr id="29699" name="Rectangle 3"/>
          <p:cNvSpPr>
            <a:spLocks noGrp="1" noChangeArrowheads="1"/>
          </p:cNvSpPr>
          <p:nvPr>
            <p:ph idx="1"/>
          </p:nvPr>
        </p:nvSpPr>
        <p:spPr>
          <a:xfrm>
            <a:off x="762000" y="1676400"/>
            <a:ext cx="7696200" cy="4191000"/>
          </a:xfrm>
        </p:spPr>
        <p:txBody>
          <a:bodyPr/>
          <a:lstStyle/>
          <a:p>
            <a:r>
              <a:rPr lang="en-US" sz="1600" dirty="0"/>
              <a:t>Genetic manipulation strikes many people as profoundly unnatural, against the natural </a:t>
            </a:r>
            <a:r>
              <a:rPr lang="en-US" sz="1600" dirty="0" smtClean="0"/>
              <a:t>order.</a:t>
            </a:r>
          </a:p>
          <a:p>
            <a:pPr marL="681038" lvl="1" indent="-339725"/>
            <a:r>
              <a:rPr lang="en-US" sz="1600" dirty="0" smtClean="0"/>
              <a:t>In theistic versions of this argument, the natural order is seen as created by God and thus, by this fact, good; hence, that which goes against the natural order is not only unnatural but also bad.  (Some arguments against homosexuality have this same structure.)</a:t>
            </a:r>
          </a:p>
          <a:p>
            <a:pPr marL="681038" lvl="1" indent="-339725"/>
            <a:r>
              <a:rPr lang="en-US" sz="1600" dirty="0" smtClean="0"/>
              <a:t>Not all versions of this argument are explicitly (or even implicitly) theistic.  Many believe that what is natural is good, and hence was is unnatural is bad.  We find this in various “back to nature” movements and in a long tradition of naturalism in literature and the arts, especially—but not exclusively—among the Romantics.  Emerson and Thoreau exemplify this view of nature.</a:t>
            </a:r>
          </a:p>
          <a:p>
            <a:pPr marL="341313" indent="-282575" defTabSz="341313"/>
            <a:r>
              <a:rPr lang="en-US" sz="1600" dirty="0" smtClean="0"/>
              <a:t>The </a:t>
            </a:r>
            <a:r>
              <a:rPr lang="en-US" sz="1600" dirty="0" err="1" smtClean="0"/>
              <a:t>Transhumanist</a:t>
            </a:r>
            <a:r>
              <a:rPr lang="en-US" sz="1600" dirty="0" smtClean="0"/>
              <a:t> replies to this argument by maintaining that we have now reached a stage in human evolution in which we are actively and consciously transforming human nature.  To put the matter somewhat paradoxically, the conscious transformation of human nature is the next natural step in human evolution.</a:t>
            </a:r>
          </a:p>
        </p:txBody>
      </p:sp>
      <p:sp>
        <p:nvSpPr>
          <p:cNvPr id="4" name="Date Placeholder 3"/>
          <p:cNvSpPr>
            <a:spLocks noGrp="1"/>
          </p:cNvSpPr>
          <p:nvPr>
            <p:ph type="dt" sz="half" idx="10"/>
          </p:nvPr>
        </p:nvSpPr>
        <p:spPr/>
        <p:txBody>
          <a:bodyPr/>
          <a:lstStyle/>
          <a:p>
            <a:fld id="{5A7570C2-DCE4-4698-9E1C-B35D7A242D03}" type="datetime1">
              <a:rPr lang="en-US"/>
              <a:pPr/>
              <a:t>7/29/16</a:t>
            </a:fld>
            <a:endParaRPr lang="en-US" b="0">
              <a:solidFill>
                <a:schemeClr val="tx1"/>
              </a:solidFill>
            </a:endParaRPr>
          </a:p>
        </p:txBody>
      </p:sp>
      <p:sp>
        <p:nvSpPr>
          <p:cNvPr id="5" name="Footer Placeholder 4"/>
          <p:cNvSpPr>
            <a:spLocks noGrp="1"/>
          </p:cNvSpPr>
          <p:nvPr>
            <p:ph type="ftr" sz="quarter" idx="11"/>
          </p:nvPr>
        </p:nvSpPr>
        <p:spPr/>
        <p:txBody>
          <a:bodyPr/>
          <a:lstStyle/>
          <a:p>
            <a:r>
              <a:rPr lang="en-US"/>
              <a:t>©Lawrence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fld id="{35A0BCB8-A538-4772-94D3-44B028F07A07}" type="slidenum">
              <a:rPr lang="en-US"/>
              <a:pPr/>
              <a:t>11</a:t>
            </a:fld>
            <a:endParaRPr lang="en-US" b="0">
              <a:solidFill>
                <a:schemeClr val="tx1"/>
              </a:solidFill>
            </a:endParaRPr>
          </a:p>
        </p:txBody>
      </p:sp>
    </p:spTree>
  </p:cSld>
  <p:clrMapOvr>
    <a:masterClrMapping/>
  </p:clrMapOvr>
  <p:transition>
    <p:split orient="vert"/>
    <p:sndAc>
      <p:stSnd>
        <p:snd r:embed="rId3" name="CAMERA.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“Life is a gift” Argument</a:t>
            </a:r>
            <a:endParaRPr lang="en-US" dirty="0"/>
          </a:p>
        </p:txBody>
      </p:sp>
      <p:sp>
        <p:nvSpPr>
          <p:cNvPr id="3" name="Content Placeholder 2"/>
          <p:cNvSpPr>
            <a:spLocks noGrp="1"/>
          </p:cNvSpPr>
          <p:nvPr>
            <p:ph idx="1"/>
          </p:nvPr>
        </p:nvSpPr>
        <p:spPr>
          <a:xfrm>
            <a:off x="609600" y="1600200"/>
            <a:ext cx="4724400" cy="2133600"/>
          </a:xfrm>
        </p:spPr>
        <p:txBody>
          <a:bodyPr/>
          <a:lstStyle/>
          <a:p>
            <a:pPr marL="0" indent="0" algn="r"/>
            <a:r>
              <a:rPr lang="en-US" sz="1800" dirty="0" smtClean="0"/>
              <a:t>Michael </a:t>
            </a:r>
            <a:r>
              <a:rPr lang="en-US" sz="1800" dirty="0" err="1" smtClean="0"/>
              <a:t>Sandel</a:t>
            </a:r>
            <a:r>
              <a:rPr lang="en-US" sz="1800" dirty="0" smtClean="0"/>
              <a:t>, the noted political philosopher whose course on </a:t>
            </a:r>
            <a:r>
              <a:rPr lang="en-US" sz="1800" dirty="0" smtClean="0">
                <a:hlinkClick r:id="rId4"/>
              </a:rPr>
              <a:t>Justice </a:t>
            </a:r>
            <a:r>
              <a:rPr lang="en-US" sz="1800" dirty="0" smtClean="0"/>
              <a:t>has long been one of the most popular courses at Harvard, argues that many of us, regardless of particular religious commitments, believes that on some level “life is a gift.”</a:t>
            </a:r>
            <a:endParaRPr lang="en-US" sz="1800" dirty="0"/>
          </a:p>
        </p:txBody>
      </p:sp>
      <p:sp>
        <p:nvSpPr>
          <p:cNvPr id="4" name="Date Placeholder 3"/>
          <p:cNvSpPr>
            <a:spLocks noGrp="1"/>
          </p:cNvSpPr>
          <p:nvPr>
            <p:ph type="dt" sz="half" idx="10"/>
          </p:nvPr>
        </p:nvSpPr>
        <p:spPr/>
        <p:txBody>
          <a:bodyPr/>
          <a:lstStyle/>
          <a:p>
            <a:pPr>
              <a:defRPr/>
            </a:pPr>
            <a:r>
              <a:rPr lang="en-US" dirty="0" smtClean="0"/>
              <a:t>9/22/10</a:t>
            </a:r>
            <a:endParaRPr lang="en-US" dirty="0"/>
          </a:p>
        </p:txBody>
      </p:sp>
      <p:sp>
        <p:nvSpPr>
          <p:cNvPr id="5" name="Footer Placeholder 4"/>
          <p:cNvSpPr>
            <a:spLocks noGrp="1"/>
          </p:cNvSpPr>
          <p:nvPr>
            <p:ph type="ftr" sz="quarter" idx="11"/>
          </p:nvPr>
        </p:nvSpPr>
        <p:spPr/>
        <p:txBody>
          <a:bodyPr/>
          <a:lstStyle/>
          <a:p>
            <a:pPr>
              <a:defRPr/>
            </a:pPr>
            <a:r>
              <a:rPr lang="en-US" dirty="0" smtClean="0"/>
              <a:t>© Lawrence M. Hinman, Ph.D.</a:t>
            </a:r>
          </a:p>
          <a:p>
            <a:pPr>
              <a:defRPr/>
            </a:pPr>
            <a:endParaRPr lang="en-US" dirty="0"/>
          </a:p>
        </p:txBody>
      </p:sp>
      <p:sp>
        <p:nvSpPr>
          <p:cNvPr id="6" name="Slide Number Placeholder 5"/>
          <p:cNvSpPr>
            <a:spLocks noGrp="1"/>
          </p:cNvSpPr>
          <p:nvPr>
            <p:ph type="sldNum" sz="quarter" idx="12"/>
          </p:nvPr>
        </p:nvSpPr>
        <p:spPr/>
        <p:txBody>
          <a:bodyPr/>
          <a:lstStyle/>
          <a:p>
            <a:pPr>
              <a:defRPr/>
            </a:pPr>
            <a:fld id="{E97C10F6-7C4F-416A-BA55-C61FC9549B0F}" type="slidenum">
              <a:rPr lang="en-US" smtClean="0"/>
              <a:pPr>
                <a:defRPr/>
              </a:pPr>
              <a:t>12</a:t>
            </a:fld>
            <a:endParaRPr lang="en-US"/>
          </a:p>
        </p:txBody>
      </p:sp>
      <p:pic>
        <p:nvPicPr>
          <p:cNvPr id="7" name="Picture 6"/>
          <p:cNvPicPr>
            <a:picLocks noChangeAspect="1"/>
          </p:cNvPicPr>
          <p:nvPr/>
        </p:nvPicPr>
        <p:blipFill>
          <a:blip r:embed="rId5"/>
          <a:stretch>
            <a:fillRect/>
          </a:stretch>
        </p:blipFill>
        <p:spPr>
          <a:xfrm>
            <a:off x="5638800" y="1600200"/>
            <a:ext cx="3048000" cy="2053167"/>
          </a:xfrm>
          <a:prstGeom prst="rect">
            <a:avLst/>
          </a:prstGeom>
        </p:spPr>
      </p:pic>
      <p:sp>
        <p:nvSpPr>
          <p:cNvPr id="8" name="Content Placeholder 2"/>
          <p:cNvSpPr txBox="1">
            <a:spLocks/>
          </p:cNvSpPr>
          <p:nvPr/>
        </p:nvSpPr>
        <p:spPr bwMode="auto">
          <a:xfrm>
            <a:off x="2362200" y="3962400"/>
            <a:ext cx="61722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1" hangingPunct="1">
              <a:spcAft>
                <a:spcPct val="20000"/>
              </a:spcAft>
              <a:buClr>
                <a:srgbClr val="173063"/>
              </a:buClr>
            </a:pPr>
            <a:r>
              <a:rPr kumimoji="0" lang="en-US" sz="18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In</a:t>
            </a:r>
            <a:r>
              <a:rPr kumimoji="0" lang="en-US" sz="1800" b="0" i="0" u="none" strike="noStrike" kern="0" cap="none" spc="0" normalizeH="0" noProof="0" dirty="0" smtClean="0">
                <a:ln>
                  <a:noFill/>
                </a:ln>
                <a:solidFill>
                  <a:schemeClr val="tx1"/>
                </a:solidFill>
                <a:effectLst/>
                <a:uLnTx/>
                <a:uFillTx/>
                <a:latin typeface="Arial" pitchFamily="34" charset="0"/>
                <a:ea typeface="+mn-ea"/>
                <a:cs typeface="Arial" pitchFamily="34" charset="0"/>
              </a:rPr>
              <a:t> his book </a:t>
            </a:r>
            <a:r>
              <a:rPr kumimoji="0" lang="en-US" sz="1800" b="0" i="1" u="none" strike="noStrike" kern="0" cap="none" spc="0" normalizeH="0" noProof="0" dirty="0" smtClean="0">
                <a:ln>
                  <a:noFill/>
                </a:ln>
                <a:solidFill>
                  <a:schemeClr val="tx1"/>
                </a:solidFill>
                <a:effectLst/>
                <a:uLnTx/>
                <a:uFillTx/>
                <a:latin typeface="Arial" pitchFamily="34" charset="0"/>
                <a:ea typeface="+mn-ea"/>
                <a:cs typeface="Arial" pitchFamily="34" charset="0"/>
              </a:rPr>
              <a:t>The Case Against Perfection </a:t>
            </a:r>
            <a:r>
              <a:rPr kumimoji="0" lang="en-US" sz="1800" b="0" u="none" strike="noStrike" kern="0" cap="none" spc="0" normalizeH="0" noProof="0" dirty="0" smtClean="0">
                <a:ln>
                  <a:noFill/>
                </a:ln>
                <a:solidFill>
                  <a:schemeClr val="tx1"/>
                </a:solidFill>
                <a:effectLst/>
                <a:uLnTx/>
                <a:uFillTx/>
                <a:latin typeface="Arial" pitchFamily="34" charset="0"/>
                <a:ea typeface="+mn-ea"/>
                <a:cs typeface="Arial" pitchFamily="34" charset="0"/>
              </a:rPr>
              <a:t>(2009), </a:t>
            </a:r>
            <a:r>
              <a:rPr kumimoji="0" lang="en-US" sz="1800" b="0" u="none" strike="noStrike" kern="0" cap="none" spc="0" normalizeH="0" noProof="0" dirty="0" err="1" smtClean="0">
                <a:ln>
                  <a:noFill/>
                </a:ln>
                <a:solidFill>
                  <a:schemeClr val="tx1"/>
                </a:solidFill>
                <a:effectLst/>
                <a:uLnTx/>
                <a:uFillTx/>
                <a:latin typeface="Arial" pitchFamily="34" charset="0"/>
                <a:ea typeface="+mn-ea"/>
                <a:cs typeface="Arial" pitchFamily="34" charset="0"/>
              </a:rPr>
              <a:t>Sandel</a:t>
            </a:r>
            <a:r>
              <a:rPr kumimoji="0" lang="en-US" sz="1800" b="0" u="none" strike="noStrike" kern="0" cap="none" spc="0" normalizeH="0" noProof="0" dirty="0" smtClean="0">
                <a:ln>
                  <a:noFill/>
                </a:ln>
                <a:solidFill>
                  <a:schemeClr val="tx1"/>
                </a:solidFill>
                <a:effectLst/>
                <a:uLnTx/>
                <a:uFillTx/>
                <a:latin typeface="Arial" pitchFamily="34" charset="0"/>
                <a:ea typeface="+mn-ea"/>
                <a:cs typeface="Arial" pitchFamily="34" charset="0"/>
              </a:rPr>
              <a:t> argues that </a:t>
            </a:r>
            <a:r>
              <a:rPr lang="en-US" sz="1800" kern="0" dirty="0" smtClean="0">
                <a:latin typeface="Arial" pitchFamily="34" charset="0"/>
                <a:cs typeface="Arial" pitchFamily="34" charset="0"/>
              </a:rPr>
              <a:t>“the pursuit of perfection is flawed for reasons that go beyond safety and fairness. The drive to enhance human nature through genetic technologies is objectionable because it represents a bid for mastery and dominion that fails to appreciate the gifted character of human powers and achievements.”</a:t>
            </a:r>
            <a:endParaRPr lang="en-US" sz="1800" kern="0" dirty="0">
              <a:latin typeface="Arial" pitchFamily="34" charset="0"/>
              <a:cs typeface="Arial" pitchFamily="34" charset="0"/>
            </a:endParaRPr>
          </a:p>
        </p:txBody>
      </p:sp>
      <p:pic>
        <p:nvPicPr>
          <p:cNvPr id="10" name="Picture 9"/>
          <p:cNvPicPr>
            <a:picLocks noChangeAspect="1"/>
          </p:cNvPicPr>
          <p:nvPr/>
        </p:nvPicPr>
        <p:blipFill>
          <a:blip r:embed="rId6"/>
          <a:stretch>
            <a:fillRect/>
          </a:stretch>
        </p:blipFill>
        <p:spPr>
          <a:xfrm>
            <a:off x="685800" y="3581400"/>
            <a:ext cx="1397000" cy="2286000"/>
          </a:xfrm>
          <a:prstGeom prst="rect">
            <a:avLst/>
          </a:prstGeom>
        </p:spPr>
      </p:pic>
    </p:spTree>
  </p:cSld>
  <p:clrMapOvr>
    <a:masterClrMapping/>
  </p:clrMapOvr>
  <p:transition>
    <p:split orient="vert"/>
    <p:sndAc>
      <p:stSnd>
        <p:snd r:embed="rId3" name="CAMERA.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Autonomy Objection</a:t>
            </a:r>
            <a:endParaRPr lang="en-US" dirty="0"/>
          </a:p>
        </p:txBody>
      </p:sp>
      <p:sp>
        <p:nvSpPr>
          <p:cNvPr id="3" name="Content Placeholder 2"/>
          <p:cNvSpPr>
            <a:spLocks noGrp="1"/>
          </p:cNvSpPr>
          <p:nvPr>
            <p:ph idx="1"/>
          </p:nvPr>
        </p:nvSpPr>
        <p:spPr>
          <a:xfrm>
            <a:off x="457200" y="1524000"/>
            <a:ext cx="8001000" cy="4191000"/>
          </a:xfrm>
        </p:spPr>
        <p:txBody>
          <a:bodyPr/>
          <a:lstStyle/>
          <a:p>
            <a:r>
              <a:rPr lang="en-US" sz="1600" dirty="0" smtClean="0"/>
              <a:t>This objection begins with a quasi-libertarian premise about the individual’s right to autonomy, to determine his or her own destiny.  </a:t>
            </a:r>
          </a:p>
          <a:p>
            <a:r>
              <a:rPr lang="en-US" sz="1600" dirty="0" smtClean="0"/>
              <a:t>Parents obviously already make choices about their children’s futures; indeed, it is impossible to avoid doing so.  Yet often good parenting seems to consist of finding a balance between who the parents want their children to be and who the children themselves want to be.  The older the child, the more the weight shift to the child’s preferences.</a:t>
            </a:r>
          </a:p>
          <a:p>
            <a:r>
              <a:rPr lang="en-US" sz="1600" dirty="0" smtClean="0"/>
              <a:t>Genetics, particularly genetic enhancement, offers the prospect of making very specific choices that could profoundly shape a child’s future.  Most would not quarrel with genetic interventions that prevent terrible diseases such as colon cancer, but many would become increasingly uncomfortable as we move toward a world in which parents could shape the destiny of future children by shaping various abilities—athletic, musical, mathematical, artistic—and even bodily characteristics.  We are all familiar with the image of overbearing parents at their children’s soccer games.  What if, prior even to conception, they were able to make choices to enhance the physical prowess of their yet-to-be-conceived children.  Longer limbs may increase the chance of a gold medal in swimming, increased muscle mass may be an advantage in weightlifting, etc.  At this point, the preemption of the child’s autonomy seems incontestable.</a:t>
            </a:r>
            <a:endParaRPr lang="en-US" sz="1600" dirty="0"/>
          </a:p>
        </p:txBody>
      </p:sp>
      <p:sp>
        <p:nvSpPr>
          <p:cNvPr id="4" name="Date Placeholder 3"/>
          <p:cNvSpPr>
            <a:spLocks noGrp="1"/>
          </p:cNvSpPr>
          <p:nvPr>
            <p:ph type="dt" sz="half" idx="10"/>
          </p:nvPr>
        </p:nvSpPr>
        <p:spPr/>
        <p:txBody>
          <a:bodyPr/>
          <a:lstStyle/>
          <a:p>
            <a:pPr>
              <a:defRPr/>
            </a:pPr>
            <a:r>
              <a:rPr lang="en-US" dirty="0" smtClean="0"/>
              <a:t>9/22/10</a:t>
            </a:r>
            <a:endParaRPr lang="en-US" dirty="0"/>
          </a:p>
        </p:txBody>
      </p:sp>
      <p:sp>
        <p:nvSpPr>
          <p:cNvPr id="5" name="Footer Placeholder 4"/>
          <p:cNvSpPr>
            <a:spLocks noGrp="1"/>
          </p:cNvSpPr>
          <p:nvPr>
            <p:ph type="ftr" sz="quarter" idx="11"/>
          </p:nvPr>
        </p:nvSpPr>
        <p:spPr/>
        <p:txBody>
          <a:bodyPr/>
          <a:lstStyle/>
          <a:p>
            <a:pPr>
              <a:defRPr/>
            </a:pPr>
            <a:r>
              <a:rPr lang="en-US" dirty="0" smtClean="0"/>
              <a:t>© Lawrence M. Hinman, Ph.D.</a:t>
            </a:r>
          </a:p>
          <a:p>
            <a:pPr>
              <a:defRPr/>
            </a:pPr>
            <a:endParaRPr lang="en-US" dirty="0"/>
          </a:p>
        </p:txBody>
      </p:sp>
      <p:sp>
        <p:nvSpPr>
          <p:cNvPr id="6" name="Slide Number Placeholder 5"/>
          <p:cNvSpPr>
            <a:spLocks noGrp="1"/>
          </p:cNvSpPr>
          <p:nvPr>
            <p:ph type="sldNum" sz="quarter" idx="12"/>
          </p:nvPr>
        </p:nvSpPr>
        <p:spPr/>
        <p:txBody>
          <a:bodyPr/>
          <a:lstStyle/>
          <a:p>
            <a:pPr>
              <a:defRPr/>
            </a:pPr>
            <a:fld id="{E97C10F6-7C4F-416A-BA55-C61FC9549B0F}" type="slidenum">
              <a:rPr lang="en-US" smtClean="0"/>
              <a:pPr>
                <a:defRPr/>
              </a:pPr>
              <a:t>13</a:t>
            </a:fld>
            <a:endParaRPr lang="en-US"/>
          </a:p>
        </p:txBody>
      </p:sp>
    </p:spTree>
  </p:cSld>
  <p:clrMapOvr>
    <a:masterClrMapping/>
  </p:clrMapOvr>
  <p:transition>
    <p:split orient="vert"/>
    <p:sndAc>
      <p:stSnd>
        <p:snd r:embed="rId2" name="CAMERA.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Slippery Slope Argument</a:t>
            </a:r>
            <a:endParaRPr lang="en-US" dirty="0"/>
          </a:p>
        </p:txBody>
      </p:sp>
      <p:sp>
        <p:nvSpPr>
          <p:cNvPr id="3" name="Content Placeholder 2"/>
          <p:cNvSpPr>
            <a:spLocks noGrp="1"/>
          </p:cNvSpPr>
          <p:nvPr>
            <p:ph idx="1"/>
          </p:nvPr>
        </p:nvSpPr>
        <p:spPr>
          <a:xfrm>
            <a:off x="762000" y="1752600"/>
            <a:ext cx="7696200" cy="4191000"/>
          </a:xfrm>
        </p:spPr>
        <p:txBody>
          <a:bodyPr/>
          <a:lstStyle/>
          <a:p>
            <a:r>
              <a:rPr lang="en-US" sz="1600" dirty="0" smtClean="0"/>
              <a:t>In logic, the slippery slope argument has the following structure.  It maintains that if we move from A to B, then B will eventually lead to C, D, E, and finally Z, the bottom of the slope.  Z is objectionable, thus the move from A to B must be objectionable as well.</a:t>
            </a:r>
          </a:p>
          <a:p>
            <a:r>
              <a:rPr lang="en-US" sz="1600" dirty="0" smtClean="0"/>
              <a:t>The argument is fallacious in those cases where B does not necessarily (or even frequently) lead down the slope to the bottom.  Thus someone may move from non-alcoholic drinks (A) to an occasional glass of wine (B), but then does not necessarily lead to hard liquor (C) and marijuana (D) and cocaine (E) and eventually heroin (Z). </a:t>
            </a:r>
          </a:p>
          <a:p>
            <a:r>
              <a:rPr lang="en-US" sz="1600" dirty="0" smtClean="0"/>
              <a:t>We can easily imagine that setting foot on the path of genetic tampering could eventually lead to some horrible end state, but in order to make this a sound argument, it is necessary to do more than simply </a:t>
            </a:r>
            <a:r>
              <a:rPr lang="en-US" sz="1600" i="1" dirty="0" smtClean="0"/>
              <a:t>imagine </a:t>
            </a:r>
            <a:r>
              <a:rPr lang="en-US" sz="1600" dirty="0" smtClean="0"/>
              <a:t>this. We must show that each step will necessarily—or at least highly probably—lead to the next, and then demonstrate that the final state is clearly unacceptable. </a:t>
            </a:r>
          </a:p>
          <a:p>
            <a:r>
              <a:rPr lang="en-US" sz="1600" dirty="0" smtClean="0"/>
              <a:t>At this stage, this argument seems to be highly speculative.  We may simply lack the forecasting abilities necessary to link the successive steps together tightly enough to sustain a strong argument.   </a:t>
            </a:r>
          </a:p>
          <a:p>
            <a:endParaRPr lang="en-US" sz="1600" dirty="0"/>
          </a:p>
        </p:txBody>
      </p:sp>
      <p:sp>
        <p:nvSpPr>
          <p:cNvPr id="4" name="Date Placeholder 3"/>
          <p:cNvSpPr>
            <a:spLocks noGrp="1"/>
          </p:cNvSpPr>
          <p:nvPr>
            <p:ph type="dt" sz="half" idx="10"/>
          </p:nvPr>
        </p:nvSpPr>
        <p:spPr/>
        <p:txBody>
          <a:bodyPr/>
          <a:lstStyle/>
          <a:p>
            <a:pPr>
              <a:defRPr/>
            </a:pPr>
            <a:r>
              <a:rPr lang="en-US" dirty="0" smtClean="0"/>
              <a:t>9/22/10</a:t>
            </a:r>
            <a:endParaRPr lang="en-US" dirty="0"/>
          </a:p>
        </p:txBody>
      </p:sp>
      <p:sp>
        <p:nvSpPr>
          <p:cNvPr id="5" name="Footer Placeholder 4"/>
          <p:cNvSpPr>
            <a:spLocks noGrp="1"/>
          </p:cNvSpPr>
          <p:nvPr>
            <p:ph type="ftr" sz="quarter" idx="11"/>
          </p:nvPr>
        </p:nvSpPr>
        <p:spPr/>
        <p:txBody>
          <a:bodyPr/>
          <a:lstStyle/>
          <a:p>
            <a:pPr>
              <a:defRPr/>
            </a:pPr>
            <a:r>
              <a:rPr lang="en-US" dirty="0" smtClean="0"/>
              <a:t>© Lawrence M. Hinman, Ph.D.</a:t>
            </a:r>
          </a:p>
          <a:p>
            <a:pPr>
              <a:defRPr/>
            </a:pPr>
            <a:endParaRPr lang="en-US" dirty="0"/>
          </a:p>
        </p:txBody>
      </p:sp>
      <p:sp>
        <p:nvSpPr>
          <p:cNvPr id="6" name="Slide Number Placeholder 5"/>
          <p:cNvSpPr>
            <a:spLocks noGrp="1"/>
          </p:cNvSpPr>
          <p:nvPr>
            <p:ph type="sldNum" sz="quarter" idx="12"/>
          </p:nvPr>
        </p:nvSpPr>
        <p:spPr/>
        <p:txBody>
          <a:bodyPr/>
          <a:lstStyle/>
          <a:p>
            <a:pPr>
              <a:defRPr/>
            </a:pPr>
            <a:fld id="{E97C10F6-7C4F-416A-BA55-C61FC9549B0F}" type="slidenum">
              <a:rPr lang="en-US" smtClean="0"/>
              <a:pPr>
                <a:defRPr/>
              </a:pPr>
              <a:t>14</a:t>
            </a:fld>
            <a:endParaRPr lang="en-US"/>
          </a:p>
        </p:txBody>
      </p:sp>
    </p:spTree>
  </p:cSld>
  <p:clrMapOvr>
    <a:masterClrMapping/>
  </p:clrMapOvr>
  <p:transition>
    <p:split orient="vert"/>
    <p:sndAc>
      <p:stSnd>
        <p:snd r:embed="rId2" name="CAMERA.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Slippery Slope--illustrated</a:t>
            </a:r>
            <a:endParaRPr lang="en-US" dirty="0"/>
          </a:p>
        </p:txBody>
      </p:sp>
      <p:sp>
        <p:nvSpPr>
          <p:cNvPr id="4" name="Date Placeholder 3"/>
          <p:cNvSpPr>
            <a:spLocks noGrp="1"/>
          </p:cNvSpPr>
          <p:nvPr>
            <p:ph type="dt" sz="half" idx="10"/>
          </p:nvPr>
        </p:nvSpPr>
        <p:spPr/>
        <p:txBody>
          <a:bodyPr/>
          <a:lstStyle/>
          <a:p>
            <a:pPr>
              <a:defRPr/>
            </a:pPr>
            <a:r>
              <a:rPr lang="en-US" smtClean="0"/>
              <a:t>9/22/10</a:t>
            </a:r>
            <a:endParaRPr lang="en-US" dirty="0"/>
          </a:p>
        </p:txBody>
      </p:sp>
      <p:sp>
        <p:nvSpPr>
          <p:cNvPr id="5" name="Footer Placeholder 4"/>
          <p:cNvSpPr>
            <a:spLocks noGrp="1"/>
          </p:cNvSpPr>
          <p:nvPr>
            <p:ph type="ftr" sz="quarter" idx="11"/>
          </p:nvPr>
        </p:nvSpPr>
        <p:spPr/>
        <p:txBody>
          <a:bodyPr/>
          <a:lstStyle/>
          <a:p>
            <a:pPr>
              <a:defRPr/>
            </a:pPr>
            <a:r>
              <a:rPr lang="en-US" smtClean="0"/>
              <a:t>© Lawrence M. Hinman, Ph.D.</a:t>
            </a:r>
            <a:endParaRPr lang="en-US" dirty="0"/>
          </a:p>
        </p:txBody>
      </p:sp>
      <p:sp>
        <p:nvSpPr>
          <p:cNvPr id="6" name="Slide Number Placeholder 5"/>
          <p:cNvSpPr>
            <a:spLocks noGrp="1"/>
          </p:cNvSpPr>
          <p:nvPr>
            <p:ph type="sldNum" sz="quarter" idx="12"/>
          </p:nvPr>
        </p:nvSpPr>
        <p:spPr/>
        <p:txBody>
          <a:bodyPr/>
          <a:lstStyle/>
          <a:p>
            <a:pPr>
              <a:defRPr/>
            </a:pPr>
            <a:fld id="{E97C10F6-7C4F-416A-BA55-C61FC9549B0F}" type="slidenum">
              <a:rPr lang="en-US" smtClean="0"/>
              <a:pPr>
                <a:defRPr/>
              </a:pPr>
              <a:t>15</a:t>
            </a:fld>
            <a:endParaRPr lang="en-US" dirty="0"/>
          </a:p>
        </p:txBody>
      </p:sp>
      <p:pic>
        <p:nvPicPr>
          <p:cNvPr id="13" name="Content Placeholder 12" descr="Slippery Slope--horizontal-3.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 t="-3" r="-1363" b="-1532"/>
          <a:stretch/>
        </p:blipFill>
        <p:spPr>
          <a:xfrm>
            <a:off x="762000" y="1905000"/>
            <a:ext cx="7801104" cy="4416580"/>
          </a:xfrm>
        </p:spPr>
      </p:pic>
    </p:spTree>
    <p:extLst>
      <p:ext uri="{BB962C8B-B14F-4D97-AF65-F5344CB8AC3E}">
        <p14:creationId xmlns:p14="http://schemas.microsoft.com/office/powerpoint/2010/main" val="3872071464"/>
      </p:ext>
    </p:extLst>
  </p:cSld>
  <p:clrMapOvr>
    <a:masterClrMapping/>
  </p:clrMapOvr>
  <p:transition>
    <p:split orient="vert"/>
    <p:sndAc>
      <p:stSnd>
        <p:snd r:embed="rId2" name="CAMERA.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Concern about Who Decides</a:t>
            </a:r>
            <a:endParaRPr lang="en-US" dirty="0"/>
          </a:p>
        </p:txBody>
      </p:sp>
      <p:sp>
        <p:nvSpPr>
          <p:cNvPr id="3" name="Content Placeholder 2"/>
          <p:cNvSpPr>
            <a:spLocks noGrp="1"/>
          </p:cNvSpPr>
          <p:nvPr>
            <p:ph idx="1"/>
          </p:nvPr>
        </p:nvSpPr>
        <p:spPr>
          <a:xfrm>
            <a:off x="762000" y="1524000"/>
            <a:ext cx="7696200" cy="4191000"/>
          </a:xfrm>
        </p:spPr>
        <p:txBody>
          <a:bodyPr/>
          <a:lstStyle/>
          <a:p>
            <a:r>
              <a:rPr lang="en-US" sz="1800" dirty="0" smtClean="0"/>
              <a:t>The possible decision makers include:</a:t>
            </a:r>
          </a:p>
          <a:p>
            <a:pPr>
              <a:buFont typeface="Arial"/>
              <a:buChar char="•"/>
            </a:pPr>
            <a:r>
              <a:rPr lang="en-US" sz="1800" dirty="0" smtClean="0"/>
              <a:t>The </a:t>
            </a:r>
            <a:r>
              <a:rPr lang="en-US" sz="1800" b="1" dirty="0" smtClean="0"/>
              <a:t>prospective </a:t>
            </a:r>
            <a:r>
              <a:rPr lang="en-US" sz="1800" b="1" dirty="0" err="1" smtClean="0"/>
              <a:t>parent(s</a:t>
            </a:r>
            <a:r>
              <a:rPr lang="en-US" sz="1800" b="1" dirty="0" smtClean="0"/>
              <a:t>) </a:t>
            </a:r>
            <a:r>
              <a:rPr lang="en-US" sz="1800" dirty="0" smtClean="0"/>
              <a:t>in scenarios involving pregnancies;</a:t>
            </a:r>
          </a:p>
          <a:p>
            <a:pPr>
              <a:buFont typeface="Arial"/>
              <a:buChar char="•"/>
            </a:pPr>
            <a:r>
              <a:rPr lang="en-US" sz="1800" dirty="0" smtClean="0"/>
              <a:t>The </a:t>
            </a:r>
            <a:r>
              <a:rPr lang="en-US" sz="1800" b="1" dirty="0" smtClean="0"/>
              <a:t>patient </a:t>
            </a:r>
            <a:r>
              <a:rPr lang="en-US" sz="1800" dirty="0" smtClean="0"/>
              <a:t>in scenarios involving interventions on an adult patient;</a:t>
            </a:r>
          </a:p>
          <a:p>
            <a:pPr>
              <a:buFont typeface="Arial"/>
              <a:buChar char="•"/>
            </a:pPr>
            <a:r>
              <a:rPr lang="en-US" sz="1800" dirty="0" smtClean="0"/>
              <a:t>The </a:t>
            </a:r>
            <a:r>
              <a:rPr lang="en-US" sz="1800" b="1" dirty="0" smtClean="0"/>
              <a:t>physicians </a:t>
            </a:r>
            <a:r>
              <a:rPr lang="en-US" sz="1800" dirty="0" smtClean="0"/>
              <a:t>and associated medical personnel and professional associations such as the AMA;</a:t>
            </a:r>
          </a:p>
          <a:p>
            <a:pPr>
              <a:buFont typeface="Arial"/>
              <a:buChar char="•"/>
            </a:pPr>
            <a:r>
              <a:rPr lang="en-US" sz="1800" b="1" dirty="0" smtClean="0"/>
              <a:t>Those who are paying </a:t>
            </a:r>
            <a:r>
              <a:rPr lang="en-US" sz="1800" dirty="0" smtClean="0"/>
              <a:t>for the procedures, which may include the </a:t>
            </a:r>
            <a:r>
              <a:rPr lang="en-US" sz="1800" b="1" dirty="0" smtClean="0"/>
              <a:t>insurance companies;</a:t>
            </a:r>
          </a:p>
          <a:p>
            <a:pPr>
              <a:buFont typeface="Arial"/>
              <a:buChar char="•"/>
            </a:pPr>
            <a:r>
              <a:rPr lang="en-US" sz="1800" dirty="0" smtClean="0"/>
              <a:t>The </a:t>
            </a:r>
            <a:r>
              <a:rPr lang="en-US" sz="1800" b="1" dirty="0" smtClean="0"/>
              <a:t>government</a:t>
            </a:r>
            <a:r>
              <a:rPr lang="en-US" sz="1800" dirty="0" smtClean="0"/>
              <a:t>, which may:</a:t>
            </a:r>
          </a:p>
          <a:p>
            <a:pPr marL="571500" lvl="2" indent="-230188">
              <a:buFont typeface="Arial"/>
              <a:buChar char="•"/>
            </a:pPr>
            <a:r>
              <a:rPr lang="en-US" sz="1800" dirty="0" smtClean="0"/>
              <a:t>prohibit certain things (such as the use of human embryos), </a:t>
            </a:r>
          </a:p>
          <a:p>
            <a:pPr marL="571500" lvl="2" indent="-230188">
              <a:buFont typeface="Arial"/>
              <a:buChar char="•"/>
            </a:pPr>
            <a:r>
              <a:rPr lang="en-US" sz="1800" dirty="0" smtClean="0"/>
              <a:t>may establish safety requirements (procedural safeguards to protect consumers), or</a:t>
            </a:r>
          </a:p>
          <a:p>
            <a:pPr marL="571500" lvl="2" indent="-230188">
              <a:buFont typeface="Arial"/>
              <a:buChar char="•"/>
            </a:pPr>
            <a:r>
              <a:rPr lang="en-US" sz="1800" dirty="0" smtClean="0"/>
              <a:t>may mandate particular actions (such as vaccinations or screening or reporting).</a:t>
            </a:r>
            <a:endParaRPr lang="en-US" sz="1800" dirty="0"/>
          </a:p>
        </p:txBody>
      </p:sp>
      <p:sp>
        <p:nvSpPr>
          <p:cNvPr id="4" name="Date Placeholder 3"/>
          <p:cNvSpPr>
            <a:spLocks noGrp="1"/>
          </p:cNvSpPr>
          <p:nvPr>
            <p:ph type="dt" sz="half" idx="10"/>
          </p:nvPr>
        </p:nvSpPr>
        <p:spPr/>
        <p:txBody>
          <a:bodyPr/>
          <a:lstStyle/>
          <a:p>
            <a:pPr>
              <a:defRPr/>
            </a:pPr>
            <a:r>
              <a:rPr lang="en-US" dirty="0" smtClean="0"/>
              <a:t>9/22/10</a:t>
            </a:r>
            <a:endParaRPr lang="en-US" dirty="0"/>
          </a:p>
        </p:txBody>
      </p:sp>
      <p:sp>
        <p:nvSpPr>
          <p:cNvPr id="5" name="Footer Placeholder 4"/>
          <p:cNvSpPr>
            <a:spLocks noGrp="1"/>
          </p:cNvSpPr>
          <p:nvPr>
            <p:ph type="ftr" sz="quarter" idx="11"/>
          </p:nvPr>
        </p:nvSpPr>
        <p:spPr/>
        <p:txBody>
          <a:bodyPr/>
          <a:lstStyle/>
          <a:p>
            <a:pPr>
              <a:defRPr/>
            </a:pPr>
            <a:r>
              <a:rPr lang="en-US" dirty="0" smtClean="0"/>
              <a:t>© Lawrence M. Hinman, Ph.D.</a:t>
            </a:r>
          </a:p>
          <a:p>
            <a:pPr>
              <a:defRPr/>
            </a:pPr>
            <a:endParaRPr lang="en-US" dirty="0"/>
          </a:p>
        </p:txBody>
      </p:sp>
      <p:sp>
        <p:nvSpPr>
          <p:cNvPr id="6" name="Slide Number Placeholder 5"/>
          <p:cNvSpPr>
            <a:spLocks noGrp="1"/>
          </p:cNvSpPr>
          <p:nvPr>
            <p:ph type="sldNum" sz="quarter" idx="12"/>
          </p:nvPr>
        </p:nvSpPr>
        <p:spPr/>
        <p:txBody>
          <a:bodyPr/>
          <a:lstStyle/>
          <a:p>
            <a:pPr>
              <a:defRPr/>
            </a:pPr>
            <a:fld id="{E97C10F6-7C4F-416A-BA55-C61FC9549B0F}" type="slidenum">
              <a:rPr lang="en-US" smtClean="0"/>
              <a:pPr>
                <a:defRPr/>
              </a:pPr>
              <a:t>16</a:t>
            </a:fld>
            <a:endParaRPr lang="en-US"/>
          </a:p>
        </p:txBody>
      </p:sp>
    </p:spTree>
  </p:cSld>
  <p:clrMapOvr>
    <a:masterClrMapping/>
  </p:clrMapOvr>
  <p:transition>
    <p:split orient="vert"/>
    <p:sndAc>
      <p:stSnd>
        <p:snd r:embed="rId2" name="CAMERA.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Concern about Fair Access</a:t>
            </a:r>
            <a:endParaRPr lang="en-US" dirty="0"/>
          </a:p>
        </p:txBody>
      </p:sp>
      <p:sp>
        <p:nvSpPr>
          <p:cNvPr id="3" name="Content Placeholder 2"/>
          <p:cNvSpPr>
            <a:spLocks noGrp="1"/>
          </p:cNvSpPr>
          <p:nvPr>
            <p:ph idx="1"/>
          </p:nvPr>
        </p:nvSpPr>
        <p:spPr/>
        <p:txBody>
          <a:bodyPr/>
          <a:lstStyle/>
          <a:p>
            <a:r>
              <a:rPr lang="en-US" dirty="0" smtClean="0"/>
              <a:t>With many medical advances that hold the promise of significant alleviation of human suffering, we are concerned that the benefits of genetic technologies will not be limited to the few who can afford them.</a:t>
            </a:r>
          </a:p>
          <a:p>
            <a:r>
              <a:rPr lang="en-US" dirty="0" smtClean="0"/>
              <a:t>Justice as fairness seems to demand that the allocation of critical health resources be as much as possible on the basis of need.  </a:t>
            </a:r>
          </a:p>
          <a:p>
            <a:r>
              <a:rPr lang="en-US" dirty="0" smtClean="0"/>
              <a:t>When it comes to enhancement, however, the case appears to be less compelling.  </a:t>
            </a:r>
            <a:endParaRPr lang="en-US" dirty="0"/>
          </a:p>
        </p:txBody>
      </p:sp>
      <p:sp>
        <p:nvSpPr>
          <p:cNvPr id="4" name="Date Placeholder 3"/>
          <p:cNvSpPr>
            <a:spLocks noGrp="1"/>
          </p:cNvSpPr>
          <p:nvPr>
            <p:ph type="dt" sz="half" idx="10"/>
          </p:nvPr>
        </p:nvSpPr>
        <p:spPr/>
        <p:txBody>
          <a:bodyPr/>
          <a:lstStyle/>
          <a:p>
            <a:pPr>
              <a:defRPr/>
            </a:pPr>
            <a:r>
              <a:rPr lang="en-US" dirty="0" smtClean="0"/>
              <a:t>9/22/10</a:t>
            </a:r>
            <a:endParaRPr lang="en-US" dirty="0"/>
          </a:p>
        </p:txBody>
      </p:sp>
      <p:sp>
        <p:nvSpPr>
          <p:cNvPr id="5" name="Footer Placeholder 4"/>
          <p:cNvSpPr>
            <a:spLocks noGrp="1"/>
          </p:cNvSpPr>
          <p:nvPr>
            <p:ph type="ftr" sz="quarter" idx="11"/>
          </p:nvPr>
        </p:nvSpPr>
        <p:spPr/>
        <p:txBody>
          <a:bodyPr/>
          <a:lstStyle/>
          <a:p>
            <a:pPr>
              <a:defRPr/>
            </a:pPr>
            <a:r>
              <a:rPr lang="en-US" dirty="0" smtClean="0"/>
              <a:t>© Lawrence M. Hinman, Ph.D.</a:t>
            </a:r>
          </a:p>
          <a:p>
            <a:pPr>
              <a:defRPr/>
            </a:pPr>
            <a:endParaRPr lang="en-US" dirty="0"/>
          </a:p>
        </p:txBody>
      </p:sp>
      <p:sp>
        <p:nvSpPr>
          <p:cNvPr id="6" name="Slide Number Placeholder 5"/>
          <p:cNvSpPr>
            <a:spLocks noGrp="1"/>
          </p:cNvSpPr>
          <p:nvPr>
            <p:ph type="sldNum" sz="quarter" idx="12"/>
          </p:nvPr>
        </p:nvSpPr>
        <p:spPr/>
        <p:txBody>
          <a:bodyPr/>
          <a:lstStyle/>
          <a:p>
            <a:pPr>
              <a:defRPr/>
            </a:pPr>
            <a:fld id="{E97C10F6-7C4F-416A-BA55-C61FC9549B0F}" type="slidenum">
              <a:rPr lang="en-US" smtClean="0"/>
              <a:pPr>
                <a:defRPr/>
              </a:pPr>
              <a:t>17</a:t>
            </a:fld>
            <a:endParaRPr lang="en-US"/>
          </a:p>
        </p:txBody>
      </p:sp>
    </p:spTree>
  </p:cSld>
  <p:clrMapOvr>
    <a:masterClrMapping/>
  </p:clrMapOvr>
  <p:transition>
    <p:split orient="vert"/>
    <p:sndAc>
      <p:stSnd>
        <p:snd r:embed="rId2" name="CAMERA.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Concern about Discrimination</a:t>
            </a:r>
            <a:endParaRPr lang="en-US" dirty="0"/>
          </a:p>
        </p:txBody>
      </p:sp>
      <p:sp>
        <p:nvSpPr>
          <p:cNvPr id="3" name="Content Placeholder 2"/>
          <p:cNvSpPr>
            <a:spLocks noGrp="1"/>
          </p:cNvSpPr>
          <p:nvPr>
            <p:ph idx="1"/>
          </p:nvPr>
        </p:nvSpPr>
        <p:spPr>
          <a:xfrm>
            <a:off x="457200" y="1524000"/>
            <a:ext cx="8382000" cy="2057400"/>
          </a:xfrm>
        </p:spPr>
        <p:txBody>
          <a:bodyPr/>
          <a:lstStyle/>
          <a:p>
            <a:pPr marL="63500" indent="-3175"/>
            <a:r>
              <a:rPr lang="en-US" dirty="0" smtClean="0"/>
              <a:t>Genetic testing presents the specter of possible discrimination on the basis of genetic conditions that would perhaps not even be evident in daily life.  Such discrimination could be an issue in schools, in the workplace, and in medical insurance.  </a:t>
            </a:r>
          </a:p>
          <a:p>
            <a:endParaRPr lang="en-US" dirty="0"/>
          </a:p>
        </p:txBody>
      </p:sp>
      <p:sp>
        <p:nvSpPr>
          <p:cNvPr id="4" name="Date Placeholder 3"/>
          <p:cNvSpPr>
            <a:spLocks noGrp="1"/>
          </p:cNvSpPr>
          <p:nvPr>
            <p:ph type="dt" sz="half" idx="10"/>
          </p:nvPr>
        </p:nvSpPr>
        <p:spPr/>
        <p:txBody>
          <a:bodyPr/>
          <a:lstStyle/>
          <a:p>
            <a:pPr>
              <a:defRPr/>
            </a:pPr>
            <a:r>
              <a:rPr lang="en-US" dirty="0" smtClean="0"/>
              <a:t>9/22/10</a:t>
            </a:r>
            <a:endParaRPr lang="en-US" dirty="0"/>
          </a:p>
        </p:txBody>
      </p:sp>
      <p:sp>
        <p:nvSpPr>
          <p:cNvPr id="5" name="Footer Placeholder 4"/>
          <p:cNvSpPr>
            <a:spLocks noGrp="1"/>
          </p:cNvSpPr>
          <p:nvPr>
            <p:ph type="ftr" sz="quarter" idx="11"/>
          </p:nvPr>
        </p:nvSpPr>
        <p:spPr/>
        <p:txBody>
          <a:bodyPr/>
          <a:lstStyle/>
          <a:p>
            <a:pPr>
              <a:defRPr/>
            </a:pPr>
            <a:r>
              <a:rPr lang="en-US" dirty="0" smtClean="0"/>
              <a:t>© Lawrence M. Hinman, Ph.D.</a:t>
            </a:r>
          </a:p>
          <a:p>
            <a:pPr>
              <a:defRPr/>
            </a:pPr>
            <a:endParaRPr lang="en-US" dirty="0"/>
          </a:p>
        </p:txBody>
      </p:sp>
      <p:sp>
        <p:nvSpPr>
          <p:cNvPr id="6" name="Slide Number Placeholder 5"/>
          <p:cNvSpPr>
            <a:spLocks noGrp="1"/>
          </p:cNvSpPr>
          <p:nvPr>
            <p:ph type="sldNum" sz="quarter" idx="12"/>
          </p:nvPr>
        </p:nvSpPr>
        <p:spPr/>
        <p:txBody>
          <a:bodyPr/>
          <a:lstStyle/>
          <a:p>
            <a:pPr>
              <a:defRPr/>
            </a:pPr>
            <a:fld id="{E97C10F6-7C4F-416A-BA55-C61FC9549B0F}" type="slidenum">
              <a:rPr lang="en-US" smtClean="0"/>
              <a:pPr>
                <a:defRPr/>
              </a:pPr>
              <a:t>18</a:t>
            </a:fld>
            <a:endParaRPr lang="en-US"/>
          </a:p>
        </p:txBody>
      </p:sp>
      <p:sp>
        <p:nvSpPr>
          <p:cNvPr id="8" name="Content Placeholder 2"/>
          <p:cNvSpPr txBox="1">
            <a:spLocks/>
          </p:cNvSpPr>
          <p:nvPr/>
        </p:nvSpPr>
        <p:spPr bwMode="auto">
          <a:xfrm>
            <a:off x="533400" y="3124200"/>
            <a:ext cx="5410200" cy="32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00000"/>
              </a:lnSpc>
              <a:spcBef>
                <a:spcPct val="0"/>
              </a:spcBef>
              <a:spcAft>
                <a:spcPct val="20000"/>
              </a:spcAft>
              <a:buClr>
                <a:srgbClr val="173063"/>
              </a:buClr>
              <a:buSzTx/>
              <a:buFontTx/>
              <a:buNone/>
              <a:tabLst/>
              <a:defRPr/>
            </a:pPr>
            <a:r>
              <a:rPr kumimoji="0" lang="en-US" sz="2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Genetic manipulation and enhancement raise an even more disturbing specter: the possibility of a two-tiered society, a society divided into those who are enhanced and those who are not.  The movie </a:t>
            </a:r>
            <a:r>
              <a:rPr kumimoji="0" lang="en-US" sz="2200" b="0" i="1" u="none" strike="noStrike" kern="0" cap="none" spc="0" normalizeH="0" baseline="0" noProof="0" dirty="0" err="1" smtClean="0">
                <a:ln>
                  <a:noFill/>
                </a:ln>
                <a:solidFill>
                  <a:schemeClr val="tx1"/>
                </a:solidFill>
                <a:effectLst/>
                <a:uLnTx/>
                <a:uFillTx/>
                <a:latin typeface="Arial" pitchFamily="34" charset="0"/>
                <a:ea typeface="+mn-ea"/>
                <a:cs typeface="Arial" pitchFamily="34" charset="0"/>
              </a:rPr>
              <a:t>Gattaca</a:t>
            </a:r>
            <a:r>
              <a:rPr kumimoji="0" lang="en-US" sz="2200" b="0" i="1"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US" sz="2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depicts just such a society and provides a powerful vision of the potential dangers lurking along this path.</a:t>
            </a:r>
            <a:endParaRPr kumimoji="0" lang="en-US" sz="2200" b="0"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9" name="Picture 8"/>
          <p:cNvPicPr>
            <a:picLocks noChangeAspect="1"/>
          </p:cNvPicPr>
          <p:nvPr/>
        </p:nvPicPr>
        <p:blipFill>
          <a:blip r:embed="rId3"/>
          <a:stretch>
            <a:fillRect/>
          </a:stretch>
        </p:blipFill>
        <p:spPr>
          <a:xfrm>
            <a:off x="6096000" y="3036650"/>
            <a:ext cx="2235200" cy="3186349"/>
          </a:xfrm>
          <a:prstGeom prst="rect">
            <a:avLst/>
          </a:prstGeom>
        </p:spPr>
      </p:pic>
    </p:spTree>
  </p:cSld>
  <p:clrMapOvr>
    <a:masterClrMapping/>
  </p:clrMapOvr>
  <p:transition>
    <p:split orient="vert"/>
    <p:sndAc>
      <p:stSnd>
        <p:snd r:embed="rId2" name="CAMERA.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Embryo Argument</a:t>
            </a:r>
            <a:endParaRPr lang="en-US" dirty="0"/>
          </a:p>
        </p:txBody>
      </p:sp>
      <p:sp>
        <p:nvSpPr>
          <p:cNvPr id="3" name="Content Placeholder 2"/>
          <p:cNvSpPr>
            <a:spLocks noGrp="1"/>
          </p:cNvSpPr>
          <p:nvPr>
            <p:ph idx="1"/>
          </p:nvPr>
        </p:nvSpPr>
        <p:spPr>
          <a:xfrm>
            <a:off x="762000" y="1600200"/>
            <a:ext cx="7696200" cy="4191000"/>
          </a:xfrm>
        </p:spPr>
        <p:txBody>
          <a:bodyPr/>
          <a:lstStyle/>
          <a:p>
            <a:r>
              <a:rPr lang="en-US" sz="1600" dirty="0" smtClean="0"/>
              <a:t>Genetic interventions that involve IVF raise a special difficulty: the embryos that are produced and often discarded in the process of IVF therapy.</a:t>
            </a:r>
          </a:p>
          <a:p>
            <a:r>
              <a:rPr lang="en-US" sz="1600" dirty="0" smtClean="0"/>
              <a:t>We will look separately at the question of the moral status of the embryo, since this is also an issue in both abortion and human embryonic stem cell research.  Several points, however, should be noted here.</a:t>
            </a:r>
          </a:p>
          <a:p>
            <a:r>
              <a:rPr lang="en-US" sz="1600" dirty="0" smtClean="0"/>
              <a:t>In IVF, for the first time in human history, human embryos are created outside of their natural environment (the womb).  What is their moral status?  Are they to be treated as persons? As mere medical material?  As the property of the donors?  As entities having some kind of moral weight in between persons and mere medical waste?  These are difficult questions, about which good, reasonable people continue to disagree.</a:t>
            </a:r>
          </a:p>
          <a:p>
            <a:r>
              <a:rPr lang="en-US" sz="1600" dirty="0" smtClean="0"/>
              <a:t>One approach taken by Italy and, to a lesser extent, Germany has been to ban or severely restrict the harvesting and fertilization of eggs beyond those that can be immediately implanted in the woman desiring to become pregnant.  </a:t>
            </a:r>
          </a:p>
          <a:p>
            <a:r>
              <a:rPr lang="en-US" sz="1600" dirty="0" smtClean="0"/>
              <a:t>Another approach, put forward during the Bush administration, was to treat fertilized eggs as children available for adoption. These became known as “snowflake children.” </a:t>
            </a:r>
          </a:p>
          <a:p>
            <a:endParaRPr lang="en-US" sz="1600" dirty="0"/>
          </a:p>
        </p:txBody>
      </p:sp>
      <p:sp>
        <p:nvSpPr>
          <p:cNvPr id="4" name="Date Placeholder 3"/>
          <p:cNvSpPr>
            <a:spLocks noGrp="1"/>
          </p:cNvSpPr>
          <p:nvPr>
            <p:ph type="dt" sz="half" idx="10"/>
          </p:nvPr>
        </p:nvSpPr>
        <p:spPr/>
        <p:txBody>
          <a:bodyPr/>
          <a:lstStyle/>
          <a:p>
            <a:pPr>
              <a:defRPr/>
            </a:pPr>
            <a:r>
              <a:rPr lang="en-US" dirty="0" smtClean="0"/>
              <a:t>9/22/10</a:t>
            </a:r>
            <a:endParaRPr lang="en-US" dirty="0"/>
          </a:p>
        </p:txBody>
      </p:sp>
      <p:sp>
        <p:nvSpPr>
          <p:cNvPr id="5" name="Footer Placeholder 4"/>
          <p:cNvSpPr>
            <a:spLocks noGrp="1"/>
          </p:cNvSpPr>
          <p:nvPr>
            <p:ph type="ftr" sz="quarter" idx="11"/>
          </p:nvPr>
        </p:nvSpPr>
        <p:spPr/>
        <p:txBody>
          <a:bodyPr/>
          <a:lstStyle/>
          <a:p>
            <a:pPr>
              <a:defRPr/>
            </a:pPr>
            <a:r>
              <a:rPr lang="en-US" dirty="0" smtClean="0"/>
              <a:t>© Lawrence M. Hinman, Ph.D.</a:t>
            </a:r>
            <a:endParaRPr lang="en-US" dirty="0"/>
          </a:p>
        </p:txBody>
      </p:sp>
      <p:sp>
        <p:nvSpPr>
          <p:cNvPr id="6" name="Slide Number Placeholder 5"/>
          <p:cNvSpPr>
            <a:spLocks noGrp="1"/>
          </p:cNvSpPr>
          <p:nvPr>
            <p:ph type="sldNum" sz="quarter" idx="12"/>
          </p:nvPr>
        </p:nvSpPr>
        <p:spPr/>
        <p:txBody>
          <a:bodyPr/>
          <a:lstStyle/>
          <a:p>
            <a:pPr>
              <a:defRPr/>
            </a:pPr>
            <a:fld id="{E97C10F6-7C4F-416A-BA55-C61FC9549B0F}" type="slidenum">
              <a:rPr lang="en-US" smtClean="0"/>
              <a:pPr>
                <a:defRPr/>
              </a:pPr>
              <a:t>19</a:t>
            </a:fld>
            <a:endParaRPr lang="en-US"/>
          </a:p>
        </p:txBody>
      </p:sp>
    </p:spTree>
  </p:cSld>
  <p:clrMapOvr>
    <a:masterClrMapping/>
  </p:clrMapOvr>
  <p:transition>
    <p:split orient="vert"/>
    <p:sndAc>
      <p:stSnd>
        <p:snd r:embed="rId2" name="CAMERA.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Introduction</a:t>
            </a:r>
          </a:p>
        </p:txBody>
      </p:sp>
      <p:sp>
        <p:nvSpPr>
          <p:cNvPr id="12291" name="Rectangle 3"/>
          <p:cNvSpPr>
            <a:spLocks noGrp="1" noChangeArrowheads="1"/>
          </p:cNvSpPr>
          <p:nvPr>
            <p:ph idx="1"/>
          </p:nvPr>
        </p:nvSpPr>
        <p:spPr>
          <a:xfrm>
            <a:off x="1173163" y="1676400"/>
            <a:ext cx="7772400" cy="4114800"/>
          </a:xfrm>
        </p:spPr>
        <p:txBody>
          <a:bodyPr/>
          <a:lstStyle/>
          <a:p>
            <a:r>
              <a:rPr lang="en-US" dirty="0" smtClean="0"/>
              <a:t>Two Key Developments</a:t>
            </a:r>
          </a:p>
          <a:p>
            <a:pPr>
              <a:buFont typeface="Arial"/>
              <a:buChar char="•"/>
            </a:pPr>
            <a:r>
              <a:rPr lang="en-US" dirty="0" smtClean="0"/>
              <a:t>IVF</a:t>
            </a:r>
          </a:p>
          <a:p>
            <a:pPr>
              <a:buFont typeface="Arial"/>
              <a:buChar char="•"/>
            </a:pPr>
            <a:r>
              <a:rPr lang="en-US" dirty="0" smtClean="0"/>
              <a:t>Human Genome Project</a:t>
            </a:r>
          </a:p>
          <a:p>
            <a:r>
              <a:rPr lang="en-US" dirty="0" smtClean="0"/>
              <a:t>Three technologies</a:t>
            </a:r>
          </a:p>
          <a:p>
            <a:pPr>
              <a:buFont typeface="Arial"/>
              <a:buChar char="•"/>
            </a:pPr>
            <a:r>
              <a:rPr lang="en-US" dirty="0" smtClean="0"/>
              <a:t>Genetic Screening</a:t>
            </a:r>
          </a:p>
          <a:p>
            <a:pPr>
              <a:buFont typeface="Arial"/>
              <a:buChar char="•"/>
            </a:pPr>
            <a:r>
              <a:rPr lang="en-US" dirty="0" smtClean="0"/>
              <a:t>PGD</a:t>
            </a:r>
          </a:p>
          <a:p>
            <a:pPr>
              <a:buFont typeface="Arial"/>
              <a:buChar char="•"/>
            </a:pPr>
            <a:r>
              <a:rPr lang="en-US" dirty="0" smtClean="0"/>
              <a:t>Genetic Manipulation</a:t>
            </a:r>
          </a:p>
          <a:p>
            <a:r>
              <a:rPr lang="en-US" dirty="0" smtClean="0"/>
              <a:t>Arguments against Genetic Screening</a:t>
            </a:r>
          </a:p>
          <a:p>
            <a:r>
              <a:rPr lang="en-US" dirty="0" smtClean="0"/>
              <a:t>Arguments against Genetic Manipulation</a:t>
            </a:r>
          </a:p>
          <a:p>
            <a:r>
              <a:rPr lang="en-US" dirty="0" smtClean="0"/>
              <a:t>Arguments in support of Genetic Screening</a:t>
            </a:r>
          </a:p>
          <a:p>
            <a:endParaRPr lang="en-US" dirty="0"/>
          </a:p>
        </p:txBody>
      </p:sp>
      <p:sp>
        <p:nvSpPr>
          <p:cNvPr id="4" name="Date Placeholder 3"/>
          <p:cNvSpPr>
            <a:spLocks noGrp="1"/>
          </p:cNvSpPr>
          <p:nvPr>
            <p:ph type="dt" sz="half" idx="10"/>
          </p:nvPr>
        </p:nvSpPr>
        <p:spPr/>
        <p:txBody>
          <a:bodyPr/>
          <a:lstStyle/>
          <a:p>
            <a:fld id="{26CB82E0-BA74-4BB8-9C68-69E6293F74D4}" type="datetime1">
              <a:rPr lang="en-US"/>
              <a:pPr/>
              <a:t>7/29/16</a:t>
            </a:fld>
            <a:endParaRPr lang="en-US" b="0">
              <a:solidFill>
                <a:schemeClr val="tx1"/>
              </a:solidFill>
            </a:endParaRPr>
          </a:p>
        </p:txBody>
      </p:sp>
      <p:sp>
        <p:nvSpPr>
          <p:cNvPr id="5" name="Footer Placeholder 4"/>
          <p:cNvSpPr>
            <a:spLocks noGrp="1"/>
          </p:cNvSpPr>
          <p:nvPr>
            <p:ph type="ftr" sz="quarter" idx="11"/>
          </p:nvPr>
        </p:nvSpPr>
        <p:spPr/>
        <p:txBody>
          <a:bodyPr/>
          <a:lstStyle/>
          <a:p>
            <a:r>
              <a:rPr lang="en-US"/>
              <a:t>©Lawrence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fld id="{D29B7639-663B-4D4B-B884-B90F2F50A785}" type="slidenum">
              <a:rPr lang="en-US"/>
              <a:pPr/>
              <a:t>2</a:t>
            </a:fld>
            <a:endParaRPr lang="en-US" b="0">
              <a:solidFill>
                <a:schemeClr val="tx1"/>
              </a:solidFill>
            </a:endParaRPr>
          </a:p>
        </p:txBody>
      </p:sp>
    </p:spTree>
  </p:cSld>
  <p:clrMapOvr>
    <a:masterClrMapping/>
  </p:clrMapOvr>
  <p:transition>
    <p:split orient="vert"/>
    <p:sndAc>
      <p:stSnd>
        <p:snd r:embed="rId3" name="CAMERA.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Arguments in favor of Genetic Interventions against Diseases</a:t>
            </a:r>
            <a:endParaRPr lang="en-US" dirty="0"/>
          </a:p>
        </p:txBody>
      </p:sp>
      <p:sp>
        <p:nvSpPr>
          <p:cNvPr id="3" name="Content Placeholder 2"/>
          <p:cNvSpPr>
            <a:spLocks noGrp="1"/>
          </p:cNvSpPr>
          <p:nvPr>
            <p:ph idx="1"/>
          </p:nvPr>
        </p:nvSpPr>
        <p:spPr/>
        <p:txBody>
          <a:bodyPr/>
          <a:lstStyle/>
          <a:p>
            <a:r>
              <a:rPr lang="en-US" sz="1800" dirty="0" smtClean="0"/>
              <a:t>Those who defend the use of genetic interventions in the battle against diseases advance several arguments, but the principal one is about compassion and the alleviation of suffering.</a:t>
            </a:r>
          </a:p>
          <a:p>
            <a:r>
              <a:rPr lang="en-US" sz="1800" dirty="0" smtClean="0"/>
              <a:t>Genetic interventions that prevent terrible, often lethal, diseases seem to offer the strongest ground for the </a:t>
            </a:r>
            <a:r>
              <a:rPr lang="en-US" sz="1800" b="1" dirty="0" smtClean="0"/>
              <a:t>argument from compassion</a:t>
            </a:r>
            <a:r>
              <a:rPr lang="en-US" sz="1800" dirty="0" smtClean="0"/>
              <a:t>.   If we are able to alleviate terrible human suffering in such cases, and if we do not in the process cause any great harm (possibly a controversial point), then we would seem to have a strong moral argument in favor of such interventions.</a:t>
            </a:r>
          </a:p>
          <a:p>
            <a:r>
              <a:rPr lang="en-US" sz="1800" dirty="0" smtClean="0"/>
              <a:t>The argument from compassion may be even less compelling than an argument from the </a:t>
            </a:r>
            <a:r>
              <a:rPr lang="en-US" sz="1800" b="1" dirty="0" smtClean="0"/>
              <a:t>right to basic health care</a:t>
            </a:r>
            <a:r>
              <a:rPr lang="en-US" sz="1800" dirty="0" smtClean="0"/>
              <a:t>.  If individuals have a positive right to basic health care, and if genetic interventions against diseases fall into this category, then this becomes something to which individuals are entitled.</a:t>
            </a:r>
          </a:p>
        </p:txBody>
      </p:sp>
      <p:sp>
        <p:nvSpPr>
          <p:cNvPr id="4" name="Date Placeholder 3"/>
          <p:cNvSpPr>
            <a:spLocks noGrp="1"/>
          </p:cNvSpPr>
          <p:nvPr>
            <p:ph type="dt" sz="half" idx="10"/>
          </p:nvPr>
        </p:nvSpPr>
        <p:spPr/>
        <p:txBody>
          <a:bodyPr/>
          <a:lstStyle/>
          <a:p>
            <a:pPr>
              <a:defRPr/>
            </a:pPr>
            <a:r>
              <a:rPr lang="en-US" dirty="0" smtClean="0"/>
              <a:t>9/22/10</a:t>
            </a:r>
            <a:endParaRPr lang="en-US" dirty="0"/>
          </a:p>
        </p:txBody>
      </p:sp>
      <p:sp>
        <p:nvSpPr>
          <p:cNvPr id="5" name="Footer Placeholder 4"/>
          <p:cNvSpPr>
            <a:spLocks noGrp="1"/>
          </p:cNvSpPr>
          <p:nvPr>
            <p:ph type="ftr" sz="quarter" idx="11"/>
          </p:nvPr>
        </p:nvSpPr>
        <p:spPr/>
        <p:txBody>
          <a:bodyPr/>
          <a:lstStyle/>
          <a:p>
            <a:pPr>
              <a:defRPr/>
            </a:pPr>
            <a:r>
              <a:rPr lang="en-US" dirty="0" smtClean="0"/>
              <a:t>© Lawrence M. Hinman, Ph.D.</a:t>
            </a:r>
          </a:p>
          <a:p>
            <a:pPr>
              <a:defRPr/>
            </a:pPr>
            <a:endParaRPr lang="en-US" dirty="0"/>
          </a:p>
        </p:txBody>
      </p:sp>
      <p:sp>
        <p:nvSpPr>
          <p:cNvPr id="6" name="Slide Number Placeholder 5"/>
          <p:cNvSpPr>
            <a:spLocks noGrp="1"/>
          </p:cNvSpPr>
          <p:nvPr>
            <p:ph type="sldNum" sz="quarter" idx="12"/>
          </p:nvPr>
        </p:nvSpPr>
        <p:spPr/>
        <p:txBody>
          <a:bodyPr/>
          <a:lstStyle/>
          <a:p>
            <a:pPr>
              <a:defRPr/>
            </a:pPr>
            <a:fld id="{E97C10F6-7C4F-416A-BA55-C61FC9549B0F}" type="slidenum">
              <a:rPr lang="en-US" smtClean="0"/>
              <a:pPr>
                <a:defRPr/>
              </a:pPr>
              <a:t>20</a:t>
            </a:fld>
            <a:endParaRPr lang="en-US"/>
          </a:p>
        </p:txBody>
      </p:sp>
    </p:spTree>
  </p:cSld>
  <p:clrMapOvr>
    <a:masterClrMapping/>
  </p:clrMapOvr>
  <p:transition>
    <p:split orient="vert"/>
    <p:sndAc>
      <p:stSnd>
        <p:snd r:embed="rId2" name="CAMERA.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Arguments in Favor of Genetic Enhancements</a:t>
            </a:r>
            <a:endParaRPr lang="en-US" dirty="0"/>
          </a:p>
        </p:txBody>
      </p:sp>
      <p:sp>
        <p:nvSpPr>
          <p:cNvPr id="3" name="Content Placeholder 2"/>
          <p:cNvSpPr>
            <a:spLocks noGrp="1"/>
          </p:cNvSpPr>
          <p:nvPr>
            <p:ph idx="1"/>
          </p:nvPr>
        </p:nvSpPr>
        <p:spPr>
          <a:xfrm>
            <a:off x="762000" y="1905000"/>
            <a:ext cx="7239000" cy="4191000"/>
          </a:xfrm>
        </p:spPr>
        <p:txBody>
          <a:bodyPr/>
          <a:lstStyle/>
          <a:p>
            <a:r>
              <a:rPr lang="en-US" sz="1800" dirty="0" smtClean="0"/>
              <a:t>The distinction between disease and enhancement remains a troublesome one, but clearly some genetic interventions fall into the category of enhancements.  Here the arguments are less likely to turn on compassion and entitlement and more on individual liberty.</a:t>
            </a:r>
          </a:p>
          <a:p>
            <a:r>
              <a:rPr lang="en-US" sz="1800" dirty="0" smtClean="0"/>
              <a:t>Those who advocate genetic enhancements, such as Greg Stock at UCLA, maintain that the pursuit of such goals falls squarely within the domain of individual liberty.  We are entitled, he maintains, to pursue whatever goals we desire as long as this does not conflict with the freedom of others.</a:t>
            </a:r>
          </a:p>
          <a:p>
            <a:r>
              <a:rPr lang="en-US" sz="1800" dirty="0" smtClean="0"/>
              <a:t>The advocacy of individual liberty is often joined with a distrust of government as the regulator and a faith in the wisdom of the free market to sort such matters out in the best manner possible—or at least in a way better than the government could accomplish.</a:t>
            </a:r>
            <a:endParaRPr lang="en-US" sz="1800" dirty="0"/>
          </a:p>
        </p:txBody>
      </p:sp>
      <p:sp>
        <p:nvSpPr>
          <p:cNvPr id="4" name="Date Placeholder 3"/>
          <p:cNvSpPr>
            <a:spLocks noGrp="1"/>
          </p:cNvSpPr>
          <p:nvPr>
            <p:ph type="dt" sz="half" idx="10"/>
          </p:nvPr>
        </p:nvSpPr>
        <p:spPr/>
        <p:txBody>
          <a:bodyPr/>
          <a:lstStyle/>
          <a:p>
            <a:pPr>
              <a:defRPr/>
            </a:pPr>
            <a:r>
              <a:rPr lang="en-US" dirty="0" smtClean="0"/>
              <a:t>9/22/10</a:t>
            </a:r>
            <a:endParaRPr lang="en-US" dirty="0"/>
          </a:p>
        </p:txBody>
      </p:sp>
      <p:sp>
        <p:nvSpPr>
          <p:cNvPr id="5" name="Footer Placeholder 4"/>
          <p:cNvSpPr>
            <a:spLocks noGrp="1"/>
          </p:cNvSpPr>
          <p:nvPr>
            <p:ph type="ftr" sz="quarter" idx="11"/>
          </p:nvPr>
        </p:nvSpPr>
        <p:spPr/>
        <p:txBody>
          <a:bodyPr/>
          <a:lstStyle/>
          <a:p>
            <a:pPr>
              <a:defRPr/>
            </a:pPr>
            <a:r>
              <a:rPr lang="en-US" dirty="0" smtClean="0"/>
              <a:t>© Lawrence M. Hinman, Ph.D.</a:t>
            </a:r>
            <a:endParaRPr lang="en-US" dirty="0"/>
          </a:p>
        </p:txBody>
      </p:sp>
      <p:sp>
        <p:nvSpPr>
          <p:cNvPr id="6" name="Slide Number Placeholder 5"/>
          <p:cNvSpPr>
            <a:spLocks noGrp="1"/>
          </p:cNvSpPr>
          <p:nvPr>
            <p:ph type="sldNum" sz="quarter" idx="12"/>
          </p:nvPr>
        </p:nvSpPr>
        <p:spPr/>
        <p:txBody>
          <a:bodyPr/>
          <a:lstStyle/>
          <a:p>
            <a:pPr>
              <a:defRPr/>
            </a:pPr>
            <a:fld id="{E97C10F6-7C4F-416A-BA55-C61FC9549B0F}" type="slidenum">
              <a:rPr lang="en-US" smtClean="0"/>
              <a:pPr>
                <a:defRPr/>
              </a:pPr>
              <a:t>21</a:t>
            </a:fld>
            <a:endParaRPr lang="en-US"/>
          </a:p>
        </p:txBody>
      </p:sp>
      <p:pic>
        <p:nvPicPr>
          <p:cNvPr id="7" name="Picture 6"/>
          <p:cNvPicPr>
            <a:picLocks noChangeAspect="1"/>
          </p:cNvPicPr>
          <p:nvPr/>
        </p:nvPicPr>
        <p:blipFill>
          <a:blip r:embed="rId3"/>
          <a:stretch>
            <a:fillRect/>
          </a:stretch>
        </p:blipFill>
        <p:spPr>
          <a:xfrm>
            <a:off x="7772400" y="1779587"/>
            <a:ext cx="1066800" cy="1666876"/>
          </a:xfrm>
          <a:prstGeom prst="rect">
            <a:avLst/>
          </a:prstGeom>
        </p:spPr>
      </p:pic>
    </p:spTree>
  </p:cSld>
  <p:clrMapOvr>
    <a:masterClrMapping/>
  </p:clrMapOvr>
  <p:transition>
    <p:split orient="vert"/>
    <p:sndAc>
      <p:stSnd>
        <p:snd r:embed="rId2" name="CAMERA.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Choosing Between Life Paths</a:t>
            </a:r>
          </a:p>
        </p:txBody>
      </p:sp>
      <p:sp>
        <p:nvSpPr>
          <p:cNvPr id="22531" name="Rectangle 3"/>
          <p:cNvSpPr>
            <a:spLocks noGrp="1" noChangeArrowheads="1"/>
          </p:cNvSpPr>
          <p:nvPr>
            <p:ph idx="1"/>
          </p:nvPr>
        </p:nvSpPr>
        <p:spPr>
          <a:xfrm>
            <a:off x="1173163" y="1828800"/>
            <a:ext cx="7772400" cy="4267200"/>
          </a:xfrm>
        </p:spPr>
        <p:txBody>
          <a:bodyPr/>
          <a:lstStyle/>
          <a:p>
            <a:pPr>
              <a:buFont typeface="Monotype Sorts" pitchFamily="2" charset="2"/>
              <a:buNone/>
            </a:pPr>
            <a:r>
              <a:rPr lang="en-US" i="1"/>
              <a:t>Genetic manipulation is very different from abortion:</a:t>
            </a:r>
          </a:p>
          <a:p>
            <a:pPr lvl="1"/>
            <a:r>
              <a:rPr lang="en-US" i="1"/>
              <a:t>Abortion</a:t>
            </a:r>
            <a:r>
              <a:rPr lang="en-US"/>
              <a:t> is a matter of life or death, of deciding whether a fetus lives or dies.</a:t>
            </a:r>
          </a:p>
          <a:p>
            <a:pPr lvl="1"/>
            <a:r>
              <a:rPr lang="en-US" i="1"/>
              <a:t>Genetic manipulation</a:t>
            </a:r>
            <a:r>
              <a:rPr lang="en-US"/>
              <a:t> is a matter of deciding which life an individual may have by altering the individual’s genes; It is a matter of which future the fetus is going to have.</a:t>
            </a:r>
          </a:p>
        </p:txBody>
      </p:sp>
      <p:sp>
        <p:nvSpPr>
          <p:cNvPr id="4" name="Date Placeholder 3"/>
          <p:cNvSpPr>
            <a:spLocks noGrp="1"/>
          </p:cNvSpPr>
          <p:nvPr>
            <p:ph type="dt" sz="half" idx="10"/>
          </p:nvPr>
        </p:nvSpPr>
        <p:spPr/>
        <p:txBody>
          <a:bodyPr/>
          <a:lstStyle/>
          <a:p>
            <a:fld id="{2E3E7A56-9C08-4A28-95BB-AFF23201844C}" type="datetime1">
              <a:rPr lang="en-US"/>
              <a:pPr/>
              <a:t>7/29/16</a:t>
            </a:fld>
            <a:endParaRPr lang="en-US" b="0">
              <a:solidFill>
                <a:schemeClr val="tx1"/>
              </a:solidFill>
            </a:endParaRPr>
          </a:p>
        </p:txBody>
      </p:sp>
      <p:sp>
        <p:nvSpPr>
          <p:cNvPr id="5" name="Footer Placeholder 4"/>
          <p:cNvSpPr>
            <a:spLocks noGrp="1"/>
          </p:cNvSpPr>
          <p:nvPr>
            <p:ph type="ftr" sz="quarter" idx="11"/>
          </p:nvPr>
        </p:nvSpPr>
        <p:spPr/>
        <p:txBody>
          <a:bodyPr/>
          <a:lstStyle/>
          <a:p>
            <a:r>
              <a:rPr lang="en-US"/>
              <a:t>©Lawrence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fld id="{6F42422E-57AB-468F-8027-368E778196C8}" type="slidenum">
              <a:rPr lang="en-US"/>
              <a:pPr/>
              <a:t>22</a:t>
            </a:fld>
            <a:endParaRPr lang="en-US" b="0">
              <a:solidFill>
                <a:schemeClr val="tx1"/>
              </a:solidFill>
            </a:endParaRPr>
          </a:p>
        </p:txBody>
      </p:sp>
    </p:spTree>
  </p:cSld>
  <p:clrMapOvr>
    <a:masterClrMapping/>
  </p:clrMapOvr>
  <p:transition>
    <p:split orient="vert"/>
    <p:sndAc>
      <p:stSnd>
        <p:snd r:embed="rId3" name="CAMERA.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Scenario #1</a:t>
            </a:r>
          </a:p>
        </p:txBody>
      </p:sp>
      <p:sp>
        <p:nvSpPr>
          <p:cNvPr id="23555" name="Rectangle 3"/>
          <p:cNvSpPr>
            <a:spLocks noGrp="1" noChangeArrowheads="1"/>
          </p:cNvSpPr>
          <p:nvPr>
            <p:ph idx="1"/>
          </p:nvPr>
        </p:nvSpPr>
        <p:spPr>
          <a:xfrm>
            <a:off x="762000" y="1676400"/>
            <a:ext cx="7772400" cy="4114800"/>
          </a:xfrm>
        </p:spPr>
        <p:txBody>
          <a:bodyPr/>
          <a:lstStyle/>
          <a:p>
            <a:r>
              <a:rPr lang="en-US" sz="2800" dirty="0"/>
              <a:t>Imagine that it is possible to decide height, skin color, hair color, eye color, sex and other physical characteristics of a newly-conceived child.</a:t>
            </a:r>
          </a:p>
          <a:p>
            <a:r>
              <a:rPr lang="en-US" sz="2800" dirty="0"/>
              <a:t>Should parents be allowed to change these characteristics if they choose?</a:t>
            </a:r>
          </a:p>
          <a:p>
            <a:r>
              <a:rPr lang="en-US" sz="2800" dirty="0"/>
              <a:t>Will this lead to designer babies? To uniformity?  Will this deplete the gene pool?</a:t>
            </a:r>
          </a:p>
        </p:txBody>
      </p:sp>
      <p:sp>
        <p:nvSpPr>
          <p:cNvPr id="4" name="Date Placeholder 3"/>
          <p:cNvSpPr>
            <a:spLocks noGrp="1"/>
          </p:cNvSpPr>
          <p:nvPr>
            <p:ph type="dt" sz="half" idx="10"/>
          </p:nvPr>
        </p:nvSpPr>
        <p:spPr/>
        <p:txBody>
          <a:bodyPr/>
          <a:lstStyle/>
          <a:p>
            <a:fld id="{60A03AD5-8064-4961-85B3-20A9F2CB52F4}" type="datetime1">
              <a:rPr lang="en-US"/>
              <a:pPr/>
              <a:t>7/29/16</a:t>
            </a:fld>
            <a:endParaRPr lang="en-US" b="0">
              <a:solidFill>
                <a:schemeClr val="tx1"/>
              </a:solidFill>
            </a:endParaRPr>
          </a:p>
        </p:txBody>
      </p:sp>
      <p:sp>
        <p:nvSpPr>
          <p:cNvPr id="5" name="Footer Placeholder 4"/>
          <p:cNvSpPr>
            <a:spLocks noGrp="1"/>
          </p:cNvSpPr>
          <p:nvPr>
            <p:ph type="ftr" sz="quarter" idx="11"/>
          </p:nvPr>
        </p:nvSpPr>
        <p:spPr/>
        <p:txBody>
          <a:bodyPr/>
          <a:lstStyle/>
          <a:p>
            <a:r>
              <a:rPr lang="en-US"/>
              <a:t>©Lawrence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fld id="{D7DB20C2-9765-474D-85E3-DD7DA26E3369}" type="slidenum">
              <a:rPr lang="en-US"/>
              <a:pPr/>
              <a:t>23</a:t>
            </a:fld>
            <a:endParaRPr lang="en-US" b="0">
              <a:solidFill>
                <a:schemeClr val="tx1"/>
              </a:solidFill>
            </a:endParaRPr>
          </a:p>
        </p:txBody>
      </p:sp>
    </p:spTree>
  </p:cSld>
  <p:clrMapOvr>
    <a:masterClrMapping/>
  </p:clrMapOvr>
  <p:transition>
    <p:split orient="vert"/>
    <p:sndAc>
      <p:stSnd>
        <p:snd r:embed="rId3" name="CAMERA.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73163" y="304800"/>
            <a:ext cx="7772400" cy="609600"/>
          </a:xfrm>
        </p:spPr>
        <p:txBody>
          <a:bodyPr/>
          <a:lstStyle/>
          <a:p>
            <a:r>
              <a:rPr lang="en-US"/>
              <a:t>Scenario #2</a:t>
            </a:r>
          </a:p>
        </p:txBody>
      </p:sp>
      <p:sp>
        <p:nvSpPr>
          <p:cNvPr id="24579" name="Rectangle 3"/>
          <p:cNvSpPr>
            <a:spLocks noGrp="1" noChangeArrowheads="1"/>
          </p:cNvSpPr>
          <p:nvPr>
            <p:ph idx="1"/>
          </p:nvPr>
        </p:nvSpPr>
        <p:spPr>
          <a:xfrm>
            <a:off x="457200" y="1524000"/>
            <a:ext cx="8488363" cy="4724400"/>
          </a:xfrm>
        </p:spPr>
        <p:txBody>
          <a:bodyPr/>
          <a:lstStyle/>
          <a:p>
            <a:pPr>
              <a:lnSpc>
                <a:spcPct val="90000"/>
              </a:lnSpc>
            </a:pPr>
            <a:r>
              <a:rPr lang="en-US" sz="2400" dirty="0"/>
              <a:t>Imagine that:</a:t>
            </a:r>
          </a:p>
          <a:p>
            <a:pPr lvl="1">
              <a:lnSpc>
                <a:spcPct val="90000"/>
              </a:lnSpc>
            </a:pPr>
            <a:r>
              <a:rPr lang="en-US" sz="2000" dirty="0"/>
              <a:t>Scientists have isolated the genes that predispose sexual orientation;</a:t>
            </a:r>
          </a:p>
          <a:p>
            <a:pPr lvl="1">
              <a:lnSpc>
                <a:spcPct val="90000"/>
              </a:lnSpc>
            </a:pPr>
            <a:r>
              <a:rPr lang="en-US" sz="2000" dirty="0"/>
              <a:t>You are going to have a child;</a:t>
            </a:r>
          </a:p>
          <a:p>
            <a:pPr lvl="1">
              <a:lnSpc>
                <a:spcPct val="90000"/>
              </a:lnSpc>
            </a:pPr>
            <a:r>
              <a:rPr lang="en-US" sz="2000" dirty="0"/>
              <a:t>Tests have determined that your child will probably be gay.</a:t>
            </a:r>
          </a:p>
          <a:p>
            <a:pPr>
              <a:lnSpc>
                <a:spcPct val="90000"/>
              </a:lnSpc>
            </a:pPr>
            <a:r>
              <a:rPr lang="en-US" sz="2400" dirty="0"/>
              <a:t>Your doctor asks you: would you like us to alter the genes that predispose toward sexual orientation so that the child will not be gay?</a:t>
            </a:r>
          </a:p>
          <a:p>
            <a:pPr>
              <a:lnSpc>
                <a:spcPct val="90000"/>
              </a:lnSpc>
            </a:pPr>
            <a:r>
              <a:rPr lang="en-US" sz="2400" dirty="0"/>
              <a:t>Further assume that you “have nothing against gays,” but know that overall a gay person will face more discrimination and suffering—all other things being equal—than someone who is heterosexual.</a:t>
            </a:r>
          </a:p>
          <a:p>
            <a:pPr>
              <a:lnSpc>
                <a:spcPct val="90000"/>
              </a:lnSpc>
            </a:pPr>
            <a:r>
              <a:rPr lang="en-US" sz="2400" dirty="0"/>
              <a:t>What should you do?</a:t>
            </a:r>
          </a:p>
        </p:txBody>
      </p:sp>
      <p:sp>
        <p:nvSpPr>
          <p:cNvPr id="4" name="Date Placeholder 3"/>
          <p:cNvSpPr>
            <a:spLocks noGrp="1"/>
          </p:cNvSpPr>
          <p:nvPr>
            <p:ph type="dt" sz="half" idx="10"/>
          </p:nvPr>
        </p:nvSpPr>
        <p:spPr/>
        <p:txBody>
          <a:bodyPr/>
          <a:lstStyle/>
          <a:p>
            <a:fld id="{9AB4CC93-107C-4E99-B7B2-38D756A67904}" type="datetime1">
              <a:rPr lang="en-US"/>
              <a:pPr/>
              <a:t>7/29/16</a:t>
            </a:fld>
            <a:endParaRPr lang="en-US" b="0">
              <a:solidFill>
                <a:schemeClr val="tx1"/>
              </a:solidFill>
            </a:endParaRPr>
          </a:p>
        </p:txBody>
      </p:sp>
      <p:sp>
        <p:nvSpPr>
          <p:cNvPr id="5" name="Footer Placeholder 4"/>
          <p:cNvSpPr>
            <a:spLocks noGrp="1"/>
          </p:cNvSpPr>
          <p:nvPr>
            <p:ph type="ftr" sz="quarter" idx="11"/>
          </p:nvPr>
        </p:nvSpPr>
        <p:spPr/>
        <p:txBody>
          <a:bodyPr/>
          <a:lstStyle/>
          <a:p>
            <a:r>
              <a:rPr lang="en-US"/>
              <a:t>©Lawrence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fld id="{91F81F23-7FFE-4886-8DB9-819C9BACF2F7}" type="slidenum">
              <a:rPr lang="en-US"/>
              <a:pPr/>
              <a:t>24</a:t>
            </a:fld>
            <a:endParaRPr lang="en-US" b="0">
              <a:solidFill>
                <a:schemeClr val="tx1"/>
              </a:solidFill>
            </a:endParaRPr>
          </a:p>
        </p:txBody>
      </p:sp>
    </p:spTree>
  </p:cSld>
  <p:clrMapOvr>
    <a:masterClrMapping/>
  </p:clrMapOvr>
  <p:transition>
    <p:split orient="vert"/>
    <p:sndAc>
      <p:stSnd>
        <p:snd r:embed="rId3" name="CAMERA.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Scenario #3</a:t>
            </a:r>
          </a:p>
        </p:txBody>
      </p:sp>
      <p:sp>
        <p:nvSpPr>
          <p:cNvPr id="25603" name="Rectangle 3"/>
          <p:cNvSpPr>
            <a:spLocks noGrp="1" noChangeArrowheads="1"/>
          </p:cNvSpPr>
          <p:nvPr>
            <p:ph idx="1"/>
          </p:nvPr>
        </p:nvSpPr>
        <p:spPr>
          <a:xfrm>
            <a:off x="1173163" y="1524000"/>
            <a:ext cx="7772400" cy="4114800"/>
          </a:xfrm>
        </p:spPr>
        <p:txBody>
          <a:bodyPr/>
          <a:lstStyle/>
          <a:p>
            <a:r>
              <a:rPr lang="en-US" dirty="0"/>
              <a:t>Imagine scenario #2 with the following changes:</a:t>
            </a:r>
          </a:p>
          <a:p>
            <a:pPr marL="576263" lvl="1" indent="-234950"/>
            <a:r>
              <a:rPr lang="en-US" dirty="0"/>
              <a:t>Doctors have determined that your child will have a heterosexual orientation;</a:t>
            </a:r>
          </a:p>
          <a:p>
            <a:pPr marL="576263" lvl="1" indent="-234950"/>
            <a:r>
              <a:rPr lang="en-US" dirty="0"/>
              <a:t>You are gay.</a:t>
            </a:r>
          </a:p>
          <a:p>
            <a:r>
              <a:rPr lang="en-US" dirty="0"/>
              <a:t>If the doctor offered to alter the genes so that your child would be gay as well, what should you do?</a:t>
            </a:r>
          </a:p>
        </p:txBody>
      </p:sp>
      <p:sp>
        <p:nvSpPr>
          <p:cNvPr id="4" name="Date Placeholder 3"/>
          <p:cNvSpPr>
            <a:spLocks noGrp="1"/>
          </p:cNvSpPr>
          <p:nvPr>
            <p:ph type="dt" sz="half" idx="10"/>
          </p:nvPr>
        </p:nvSpPr>
        <p:spPr/>
        <p:txBody>
          <a:bodyPr/>
          <a:lstStyle/>
          <a:p>
            <a:fld id="{23BAEFF3-6E89-4F77-83F3-1167B58FFB13}" type="datetime1">
              <a:rPr lang="en-US"/>
              <a:pPr/>
              <a:t>7/29/16</a:t>
            </a:fld>
            <a:endParaRPr lang="en-US" b="0">
              <a:solidFill>
                <a:schemeClr val="tx1"/>
              </a:solidFill>
            </a:endParaRPr>
          </a:p>
        </p:txBody>
      </p:sp>
      <p:sp>
        <p:nvSpPr>
          <p:cNvPr id="5" name="Footer Placeholder 4"/>
          <p:cNvSpPr>
            <a:spLocks noGrp="1"/>
          </p:cNvSpPr>
          <p:nvPr>
            <p:ph type="ftr" sz="quarter" idx="11"/>
          </p:nvPr>
        </p:nvSpPr>
        <p:spPr/>
        <p:txBody>
          <a:bodyPr/>
          <a:lstStyle/>
          <a:p>
            <a:r>
              <a:rPr lang="en-US"/>
              <a:t>©Lawrence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fld id="{C4681920-F023-4074-8F76-158F6FBCA863}" type="slidenum">
              <a:rPr lang="en-US"/>
              <a:pPr/>
              <a:t>25</a:t>
            </a:fld>
            <a:endParaRPr lang="en-US" b="0">
              <a:solidFill>
                <a:schemeClr val="tx1"/>
              </a:solidFill>
            </a:endParaRPr>
          </a:p>
        </p:txBody>
      </p:sp>
    </p:spTree>
  </p:cSld>
  <p:clrMapOvr>
    <a:masterClrMapping/>
  </p:clrMapOvr>
  <p:transition>
    <p:split orient="vert"/>
    <p:sndAc>
      <p:stSnd>
        <p:snd r:embed="rId3" name="CAMERA.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Scenario #4</a:t>
            </a:r>
          </a:p>
        </p:txBody>
      </p:sp>
      <p:sp>
        <p:nvSpPr>
          <p:cNvPr id="27651" name="Rectangle 3"/>
          <p:cNvSpPr>
            <a:spLocks noGrp="1" noChangeArrowheads="1"/>
          </p:cNvSpPr>
          <p:nvPr>
            <p:ph idx="1"/>
          </p:nvPr>
        </p:nvSpPr>
        <p:spPr>
          <a:xfrm>
            <a:off x="1173163" y="1676400"/>
            <a:ext cx="7772400" cy="4114800"/>
          </a:xfrm>
        </p:spPr>
        <p:txBody>
          <a:bodyPr/>
          <a:lstStyle/>
          <a:p>
            <a:r>
              <a:rPr lang="en-US" dirty="0"/>
              <a:t>You are pregnant, and a routine test reveals that your child has a particular gene</a:t>
            </a:r>
            <a:r>
              <a:rPr lang="en-US" dirty="0" smtClean="0"/>
              <a:t> (FGFR3) that </a:t>
            </a:r>
            <a:r>
              <a:rPr lang="en-US" dirty="0"/>
              <a:t>results in </a:t>
            </a:r>
            <a:r>
              <a:rPr lang="en-US" dirty="0" err="1" smtClean="0"/>
              <a:t>achondroplasia</a:t>
            </a:r>
            <a:r>
              <a:rPr lang="en-US" dirty="0"/>
              <a:t>, a form of dwarfism.  The doctor asks you whether you want to have the gene altered so that the child’s height is “normal.”</a:t>
            </a:r>
          </a:p>
          <a:p>
            <a:r>
              <a:rPr lang="en-US" dirty="0"/>
              <a:t>What should you do?</a:t>
            </a:r>
          </a:p>
        </p:txBody>
      </p:sp>
      <p:sp>
        <p:nvSpPr>
          <p:cNvPr id="4" name="Date Placeholder 3"/>
          <p:cNvSpPr>
            <a:spLocks noGrp="1"/>
          </p:cNvSpPr>
          <p:nvPr>
            <p:ph type="dt" sz="half" idx="10"/>
          </p:nvPr>
        </p:nvSpPr>
        <p:spPr/>
        <p:txBody>
          <a:bodyPr/>
          <a:lstStyle/>
          <a:p>
            <a:fld id="{C9AA97B8-2411-4CA0-BC94-6F1B0E8B117C}" type="datetime1">
              <a:rPr lang="en-US"/>
              <a:pPr/>
              <a:t>7/29/16</a:t>
            </a:fld>
            <a:endParaRPr lang="en-US" b="0">
              <a:solidFill>
                <a:schemeClr val="tx1"/>
              </a:solidFill>
            </a:endParaRPr>
          </a:p>
        </p:txBody>
      </p:sp>
      <p:sp>
        <p:nvSpPr>
          <p:cNvPr id="5" name="Footer Placeholder 4"/>
          <p:cNvSpPr>
            <a:spLocks noGrp="1"/>
          </p:cNvSpPr>
          <p:nvPr>
            <p:ph type="ftr" sz="quarter" idx="11"/>
          </p:nvPr>
        </p:nvSpPr>
        <p:spPr/>
        <p:txBody>
          <a:bodyPr/>
          <a:lstStyle/>
          <a:p>
            <a:r>
              <a:rPr lang="en-US"/>
              <a:t>©Lawrence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fld id="{9581AA95-A982-4B11-A400-0343B0DA454F}" type="slidenum">
              <a:rPr lang="en-US"/>
              <a:pPr/>
              <a:t>26</a:t>
            </a:fld>
            <a:endParaRPr lang="en-US" b="0">
              <a:solidFill>
                <a:schemeClr val="tx1"/>
              </a:solidFill>
            </a:endParaRPr>
          </a:p>
        </p:txBody>
      </p:sp>
      <p:pic>
        <p:nvPicPr>
          <p:cNvPr id="7" name="Picture 6"/>
          <p:cNvPicPr>
            <a:picLocks noChangeAspect="1"/>
          </p:cNvPicPr>
          <p:nvPr/>
        </p:nvPicPr>
        <p:blipFill>
          <a:blip r:embed="rId4"/>
          <a:stretch>
            <a:fillRect/>
          </a:stretch>
        </p:blipFill>
        <p:spPr>
          <a:xfrm>
            <a:off x="4800600" y="3352800"/>
            <a:ext cx="3492500" cy="2451100"/>
          </a:xfrm>
          <a:prstGeom prst="rect">
            <a:avLst/>
          </a:prstGeom>
        </p:spPr>
      </p:pic>
    </p:spTree>
  </p:cSld>
  <p:clrMapOvr>
    <a:masterClrMapping/>
  </p:clrMapOvr>
  <p:transition>
    <p:split orient="vert"/>
    <p:sndAc>
      <p:stSnd>
        <p:snd r:embed="rId3" name="CAMERA.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73163" y="457200"/>
            <a:ext cx="7772400" cy="609600"/>
          </a:xfrm>
        </p:spPr>
        <p:txBody>
          <a:bodyPr/>
          <a:lstStyle/>
          <a:p>
            <a:r>
              <a:rPr lang="en-US"/>
              <a:t>Scenario #5</a:t>
            </a:r>
          </a:p>
        </p:txBody>
      </p:sp>
      <p:sp>
        <p:nvSpPr>
          <p:cNvPr id="26627" name="Rectangle 3"/>
          <p:cNvSpPr>
            <a:spLocks noGrp="1" noChangeArrowheads="1"/>
          </p:cNvSpPr>
          <p:nvPr>
            <p:ph idx="1"/>
          </p:nvPr>
        </p:nvSpPr>
        <p:spPr>
          <a:xfrm>
            <a:off x="914400" y="1752600"/>
            <a:ext cx="8031163" cy="4267200"/>
          </a:xfrm>
        </p:spPr>
        <p:txBody>
          <a:bodyPr/>
          <a:lstStyle/>
          <a:p>
            <a:pPr>
              <a:lnSpc>
                <a:spcPct val="90000"/>
              </a:lnSpc>
            </a:pPr>
            <a:r>
              <a:rPr lang="en-US" sz="2800" dirty="0"/>
              <a:t>Imagine the scenario is similar to that given in #4, except that you and your spouse are both dwarfs and the doctor tells you, after a routine test, that your baby will be “normal” height.</a:t>
            </a:r>
          </a:p>
          <a:p>
            <a:pPr>
              <a:lnSpc>
                <a:spcPct val="90000"/>
              </a:lnSpc>
            </a:pPr>
            <a:r>
              <a:rPr lang="en-US" sz="2800" dirty="0"/>
              <a:t>A friend, aware that it may be difficult if both parents are dwarfs and the child is not, suggests that you ask that the child’s genes be altered so that the child too will be a dwarf.</a:t>
            </a:r>
          </a:p>
          <a:p>
            <a:pPr>
              <a:lnSpc>
                <a:spcPct val="90000"/>
              </a:lnSpc>
            </a:pPr>
            <a:r>
              <a:rPr lang="en-US" sz="2800" dirty="0"/>
              <a:t>What should you do?</a:t>
            </a:r>
          </a:p>
        </p:txBody>
      </p:sp>
      <p:sp>
        <p:nvSpPr>
          <p:cNvPr id="4" name="Date Placeholder 3"/>
          <p:cNvSpPr>
            <a:spLocks noGrp="1"/>
          </p:cNvSpPr>
          <p:nvPr>
            <p:ph type="dt" sz="half" idx="10"/>
          </p:nvPr>
        </p:nvSpPr>
        <p:spPr/>
        <p:txBody>
          <a:bodyPr/>
          <a:lstStyle/>
          <a:p>
            <a:fld id="{C63D50CB-9B59-47AD-AE0F-AE02A35C2E9F}" type="datetime1">
              <a:rPr lang="en-US"/>
              <a:pPr/>
              <a:t>7/29/16</a:t>
            </a:fld>
            <a:endParaRPr lang="en-US" b="0">
              <a:solidFill>
                <a:schemeClr val="tx1"/>
              </a:solidFill>
            </a:endParaRPr>
          </a:p>
        </p:txBody>
      </p:sp>
      <p:sp>
        <p:nvSpPr>
          <p:cNvPr id="5" name="Footer Placeholder 4"/>
          <p:cNvSpPr>
            <a:spLocks noGrp="1"/>
          </p:cNvSpPr>
          <p:nvPr>
            <p:ph type="ftr" sz="quarter" idx="11"/>
          </p:nvPr>
        </p:nvSpPr>
        <p:spPr/>
        <p:txBody>
          <a:bodyPr/>
          <a:lstStyle/>
          <a:p>
            <a:r>
              <a:rPr lang="en-US"/>
              <a:t>©Lawrence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fld id="{AE23BE62-F673-4884-83B4-247D858E2B62}" type="slidenum">
              <a:rPr lang="en-US"/>
              <a:pPr/>
              <a:t>27</a:t>
            </a:fld>
            <a:endParaRPr lang="en-US" b="0">
              <a:solidFill>
                <a:schemeClr val="tx1"/>
              </a:solidFill>
            </a:endParaRPr>
          </a:p>
        </p:txBody>
      </p:sp>
    </p:spTree>
  </p:cSld>
  <p:clrMapOvr>
    <a:masterClrMapping/>
  </p:clrMapOvr>
  <p:transition>
    <p:split orient="vert"/>
    <p:sndAc>
      <p:stSnd>
        <p:snd r:embed="rId3" name="CAMERA.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173163" y="152400"/>
            <a:ext cx="7772400" cy="1143000"/>
          </a:xfrm>
        </p:spPr>
        <p:txBody>
          <a:bodyPr/>
          <a:lstStyle/>
          <a:p>
            <a:r>
              <a:rPr lang="en-US"/>
              <a:t>Scenario #6</a:t>
            </a:r>
          </a:p>
        </p:txBody>
      </p:sp>
      <p:sp>
        <p:nvSpPr>
          <p:cNvPr id="75779" name="Rectangle 3"/>
          <p:cNvSpPr>
            <a:spLocks noGrp="1" noChangeArrowheads="1"/>
          </p:cNvSpPr>
          <p:nvPr>
            <p:ph idx="1"/>
          </p:nvPr>
        </p:nvSpPr>
        <p:spPr>
          <a:xfrm>
            <a:off x="381000" y="1676400"/>
            <a:ext cx="8488363" cy="4267200"/>
          </a:xfrm>
        </p:spPr>
        <p:txBody>
          <a:bodyPr/>
          <a:lstStyle/>
          <a:p>
            <a:pPr>
              <a:lnSpc>
                <a:spcPct val="80000"/>
              </a:lnSpc>
            </a:pPr>
            <a:r>
              <a:rPr lang="en-US" sz="2000" dirty="0"/>
              <a:t>“A boy has been born to a British couple who want to use stem cells from his umbilical cord to treat an older brother with a life threatening blood disorder.</a:t>
            </a:r>
          </a:p>
          <a:p>
            <a:pPr>
              <a:lnSpc>
                <a:spcPct val="80000"/>
              </a:lnSpc>
            </a:pPr>
            <a:r>
              <a:rPr lang="en-US" sz="2000" dirty="0"/>
              <a:t>Michelle and Jayson Whitaker's baby, Jamie, was genetically selected while he was still an embryo to be a near perfect match to four-year-old Charlie. </a:t>
            </a:r>
          </a:p>
          <a:p>
            <a:pPr>
              <a:lnSpc>
                <a:spcPct val="80000"/>
              </a:lnSpc>
            </a:pPr>
            <a:r>
              <a:rPr lang="en-US" sz="2000" dirty="0"/>
              <a:t>The couple went to an American clinic for test tube baby treatment because the selection procedure is not allowed in the UK.”</a:t>
            </a:r>
          </a:p>
          <a:p>
            <a:pPr>
              <a:lnSpc>
                <a:spcPct val="80000"/>
              </a:lnSpc>
            </a:pPr>
            <a:r>
              <a:rPr lang="en-US" sz="2000" dirty="0"/>
              <a:t>Source: </a:t>
            </a:r>
            <a:r>
              <a:rPr lang="en-US" sz="2000" dirty="0">
                <a:hlinkClick r:id="rId4"/>
              </a:rPr>
              <a:t>http://www.bbc.co.uk/religion/ethics/issues/designer_babies/</a:t>
            </a:r>
            <a:r>
              <a:rPr lang="en-US" sz="2000" dirty="0"/>
              <a:t> </a:t>
            </a:r>
          </a:p>
          <a:p>
            <a:pPr>
              <a:lnSpc>
                <a:spcPct val="80000"/>
              </a:lnSpc>
            </a:pPr>
            <a:r>
              <a:rPr lang="en-US" sz="2000" dirty="0"/>
              <a:t>Also see Jodi </a:t>
            </a:r>
            <a:r>
              <a:rPr lang="en-US" sz="2000" dirty="0" err="1"/>
              <a:t>Picoult</a:t>
            </a:r>
            <a:r>
              <a:rPr lang="en-US" sz="2000" dirty="0"/>
              <a:t>, </a:t>
            </a:r>
            <a:r>
              <a:rPr lang="en-US" sz="2000" i="1" dirty="0"/>
              <a:t>My Sister’s Keeper</a:t>
            </a:r>
          </a:p>
          <a:p>
            <a:pPr>
              <a:lnSpc>
                <a:spcPct val="80000"/>
              </a:lnSpc>
            </a:pPr>
            <a:r>
              <a:rPr lang="en-US" sz="2000" dirty="0"/>
              <a:t>Kazuo Ishiguro</a:t>
            </a:r>
            <a:r>
              <a:rPr lang="en-US" sz="2000" i="1" dirty="0"/>
              <a:t>, Never Let Me Go</a:t>
            </a:r>
          </a:p>
          <a:p>
            <a:pPr>
              <a:lnSpc>
                <a:spcPct val="80000"/>
              </a:lnSpc>
            </a:pPr>
            <a:endParaRPr lang="en-US" sz="2000" dirty="0"/>
          </a:p>
        </p:txBody>
      </p:sp>
      <p:sp>
        <p:nvSpPr>
          <p:cNvPr id="4" name="Date Placeholder 3"/>
          <p:cNvSpPr>
            <a:spLocks noGrp="1"/>
          </p:cNvSpPr>
          <p:nvPr>
            <p:ph type="dt" sz="half" idx="10"/>
          </p:nvPr>
        </p:nvSpPr>
        <p:spPr/>
        <p:txBody>
          <a:bodyPr/>
          <a:lstStyle/>
          <a:p>
            <a:fld id="{3905CC5B-CAF8-486C-B8E0-FDF451B1B29A}" type="datetime1">
              <a:rPr lang="en-US"/>
              <a:pPr/>
              <a:t>7/29/16</a:t>
            </a:fld>
            <a:endParaRPr lang="en-US" b="0">
              <a:solidFill>
                <a:schemeClr val="tx1"/>
              </a:solidFill>
            </a:endParaRPr>
          </a:p>
        </p:txBody>
      </p:sp>
      <p:sp>
        <p:nvSpPr>
          <p:cNvPr id="5" name="Footer Placeholder 4"/>
          <p:cNvSpPr>
            <a:spLocks noGrp="1"/>
          </p:cNvSpPr>
          <p:nvPr>
            <p:ph type="ftr" sz="quarter" idx="11"/>
          </p:nvPr>
        </p:nvSpPr>
        <p:spPr/>
        <p:txBody>
          <a:bodyPr/>
          <a:lstStyle/>
          <a:p>
            <a:r>
              <a:rPr lang="en-US"/>
              <a:t>©Lawrence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fld id="{F1012AB6-E0F7-4387-AE7E-2DA7DC287FB7}" type="slidenum">
              <a:rPr lang="en-US"/>
              <a:pPr/>
              <a:t>28</a:t>
            </a:fld>
            <a:endParaRPr lang="en-US" b="0">
              <a:solidFill>
                <a:schemeClr val="tx1"/>
              </a:solidFill>
            </a:endParaRPr>
          </a:p>
        </p:txBody>
      </p:sp>
    </p:spTree>
  </p:cSld>
  <p:clrMapOvr>
    <a:masterClrMapping/>
  </p:clrMapOvr>
  <p:transition>
    <p:split orient="vert"/>
    <p:sndAc>
      <p:stSnd>
        <p:snd r:embed="rId3" name="CAMERA.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IVF</a:t>
            </a:r>
            <a:endParaRPr lang="en-US" dirty="0"/>
          </a:p>
        </p:txBody>
      </p:sp>
      <p:sp>
        <p:nvSpPr>
          <p:cNvPr id="3" name="Content Placeholder 2"/>
          <p:cNvSpPr>
            <a:spLocks noGrp="1"/>
          </p:cNvSpPr>
          <p:nvPr>
            <p:ph idx="1"/>
          </p:nvPr>
        </p:nvSpPr>
        <p:spPr>
          <a:xfrm>
            <a:off x="381000" y="1676400"/>
            <a:ext cx="5181600" cy="5638800"/>
          </a:xfrm>
        </p:spPr>
        <p:txBody>
          <a:bodyPr/>
          <a:lstStyle/>
          <a:p>
            <a:r>
              <a:rPr lang="en-US" sz="2000" dirty="0" smtClean="0"/>
              <a:t>The advent of IVF (</a:t>
            </a:r>
            <a:r>
              <a:rPr lang="en-US" sz="2000" i="1" dirty="0" smtClean="0"/>
              <a:t>in vitro </a:t>
            </a:r>
            <a:r>
              <a:rPr lang="en-US" sz="2000" dirty="0" smtClean="0"/>
              <a:t>fertilization) changed the moral landscape of human reproduction in fundamental ways.</a:t>
            </a:r>
          </a:p>
          <a:p>
            <a:pPr>
              <a:buFont typeface="Arial"/>
              <a:buChar char="•"/>
            </a:pPr>
            <a:r>
              <a:rPr lang="en-US" sz="2000" dirty="0" smtClean="0"/>
              <a:t>Louise Joy Brown was born in in England on July 25, 1978—the first baby successfully conceived through IVF</a:t>
            </a:r>
          </a:p>
          <a:p>
            <a:pPr>
              <a:buFont typeface="Arial"/>
              <a:buChar char="•"/>
            </a:pPr>
            <a:r>
              <a:rPr lang="en-US" sz="2000" dirty="0" smtClean="0"/>
              <a:t>According to </a:t>
            </a:r>
            <a:r>
              <a:rPr lang="en-US" sz="2000" dirty="0" smtClean="0">
                <a:hlinkClick r:id="rId4" action="ppaction://hlinkfile"/>
              </a:rPr>
              <a:t>Reason Magazine</a:t>
            </a:r>
            <a:r>
              <a:rPr lang="en-US" sz="2000" dirty="0" smtClean="0"/>
              <a:t>, 3.5 million children have subsequently been born using assisted reproductive techniques</a:t>
            </a:r>
            <a:r>
              <a:rPr lang="en-US" dirty="0" smtClean="0"/>
              <a:t>. </a:t>
            </a:r>
            <a:endParaRPr lang="en-US" dirty="0"/>
          </a:p>
        </p:txBody>
      </p:sp>
      <p:sp>
        <p:nvSpPr>
          <p:cNvPr id="4" name="Date Placeholder 3"/>
          <p:cNvSpPr>
            <a:spLocks noGrp="1"/>
          </p:cNvSpPr>
          <p:nvPr>
            <p:ph type="dt" sz="half" idx="10"/>
          </p:nvPr>
        </p:nvSpPr>
        <p:spPr/>
        <p:txBody>
          <a:bodyPr/>
          <a:lstStyle/>
          <a:p>
            <a:pPr>
              <a:defRPr/>
            </a:pPr>
            <a:fld id="{C6F5A141-192D-0947-86F9-A05B5EC2455D}" type="datetime1">
              <a:rPr lang="en-US" smtClean="0"/>
              <a:t>7/29/16</a:t>
            </a:fld>
            <a:endParaRPr lang="en-US" dirty="0"/>
          </a:p>
        </p:txBody>
      </p:sp>
      <p:sp>
        <p:nvSpPr>
          <p:cNvPr id="5" name="Footer Placeholder 4"/>
          <p:cNvSpPr>
            <a:spLocks noGrp="1"/>
          </p:cNvSpPr>
          <p:nvPr>
            <p:ph type="ftr" sz="quarter" idx="11"/>
          </p:nvPr>
        </p:nvSpPr>
        <p:spPr/>
        <p:txBody>
          <a:bodyPr/>
          <a:lstStyle/>
          <a:p>
            <a:pPr>
              <a:defRPr/>
            </a:pPr>
            <a:r>
              <a:rPr lang="en-US" dirty="0" smtClean="0"/>
              <a:t>©Lawrence M. Hinman, Ph.D.</a:t>
            </a:r>
            <a:endParaRPr lang="en-US" dirty="0"/>
          </a:p>
        </p:txBody>
      </p:sp>
      <p:sp>
        <p:nvSpPr>
          <p:cNvPr id="6" name="Slide Number Placeholder 5"/>
          <p:cNvSpPr>
            <a:spLocks noGrp="1"/>
          </p:cNvSpPr>
          <p:nvPr>
            <p:ph type="sldNum" sz="quarter" idx="12"/>
          </p:nvPr>
        </p:nvSpPr>
        <p:spPr/>
        <p:txBody>
          <a:bodyPr/>
          <a:lstStyle/>
          <a:p>
            <a:pPr>
              <a:defRPr/>
            </a:pPr>
            <a:fld id="{E97C10F6-7C4F-416A-BA55-C61FC9549B0F}" type="slidenum">
              <a:rPr lang="en-US" smtClean="0"/>
              <a:pPr>
                <a:defRPr/>
              </a:pPr>
              <a:t>3</a:t>
            </a:fld>
            <a:endParaRPr lang="en-US"/>
          </a:p>
        </p:txBody>
      </p:sp>
      <p:pic>
        <p:nvPicPr>
          <p:cNvPr id="7" name="Picture 6"/>
          <p:cNvPicPr>
            <a:picLocks noChangeAspect="1"/>
          </p:cNvPicPr>
          <p:nvPr/>
        </p:nvPicPr>
        <p:blipFill>
          <a:blip r:embed="rId5"/>
          <a:stretch>
            <a:fillRect/>
          </a:stretch>
        </p:blipFill>
        <p:spPr>
          <a:xfrm>
            <a:off x="5715000" y="1752600"/>
            <a:ext cx="3149600" cy="4188298"/>
          </a:xfrm>
          <a:prstGeom prst="rect">
            <a:avLst/>
          </a:prstGeom>
        </p:spPr>
      </p:pic>
    </p:spTree>
  </p:cSld>
  <p:clrMapOvr>
    <a:masterClrMapping/>
  </p:clrMapOvr>
  <p:transition>
    <p:split orient="vert"/>
    <p:sndAc>
      <p:stSnd>
        <p:snd r:embed="rId3" name="CAMERA.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Moral Implications of IVF</a:t>
            </a:r>
            <a:endParaRPr lang="en-US" dirty="0"/>
          </a:p>
        </p:txBody>
      </p:sp>
      <p:sp>
        <p:nvSpPr>
          <p:cNvPr id="3" name="Content Placeholder 2"/>
          <p:cNvSpPr>
            <a:spLocks noGrp="1"/>
          </p:cNvSpPr>
          <p:nvPr>
            <p:ph idx="1"/>
          </p:nvPr>
        </p:nvSpPr>
        <p:spPr>
          <a:xfrm>
            <a:off x="3429000" y="1752600"/>
            <a:ext cx="5029200" cy="1828800"/>
          </a:xfrm>
        </p:spPr>
        <p:txBody>
          <a:bodyPr/>
          <a:lstStyle/>
          <a:p>
            <a:pPr marL="1588" indent="-1588" algn="ctr">
              <a:tabLst>
                <a:tab pos="58738" algn="l"/>
              </a:tabLst>
            </a:pPr>
            <a:r>
              <a:rPr lang="en-US" dirty="0" smtClean="0"/>
              <a:t>For the first time in human history, conception occurs outside the woman’s body.  This has raised several new moral issues.</a:t>
            </a:r>
            <a:endParaRPr lang="en-US" dirty="0"/>
          </a:p>
        </p:txBody>
      </p:sp>
      <p:sp>
        <p:nvSpPr>
          <p:cNvPr id="5" name="Footer Placeholder 4"/>
          <p:cNvSpPr>
            <a:spLocks noGrp="1"/>
          </p:cNvSpPr>
          <p:nvPr>
            <p:ph type="ftr" sz="quarter" idx="11"/>
          </p:nvPr>
        </p:nvSpPr>
        <p:spPr/>
        <p:txBody>
          <a:bodyPr/>
          <a:lstStyle/>
          <a:p>
            <a:pPr>
              <a:defRPr/>
            </a:pPr>
            <a:r>
              <a:rPr lang="en-US" dirty="0" smtClean="0"/>
              <a:t>©Lawrence M. Hinman, </a:t>
            </a:r>
            <a:r>
              <a:rPr lang="en-US" dirty="0" err="1" smtClean="0"/>
              <a:t>Ph.D</a:t>
            </a:r>
            <a:endParaRPr lang="en-US" dirty="0"/>
          </a:p>
        </p:txBody>
      </p:sp>
      <p:sp>
        <p:nvSpPr>
          <p:cNvPr id="6" name="Slide Number Placeholder 5"/>
          <p:cNvSpPr>
            <a:spLocks noGrp="1"/>
          </p:cNvSpPr>
          <p:nvPr>
            <p:ph type="sldNum" sz="quarter" idx="12"/>
          </p:nvPr>
        </p:nvSpPr>
        <p:spPr/>
        <p:txBody>
          <a:bodyPr/>
          <a:lstStyle/>
          <a:p>
            <a:pPr>
              <a:defRPr/>
            </a:pPr>
            <a:fld id="{E97C10F6-7C4F-416A-BA55-C61FC9549B0F}" type="slidenum">
              <a:rPr lang="en-US" smtClean="0"/>
              <a:pPr>
                <a:defRPr/>
              </a:pPr>
              <a:t>4</a:t>
            </a:fld>
            <a:endParaRPr lang="en-US"/>
          </a:p>
        </p:txBody>
      </p:sp>
      <p:pic>
        <p:nvPicPr>
          <p:cNvPr id="7" name="Picture 6"/>
          <p:cNvPicPr>
            <a:picLocks noChangeAspect="1"/>
          </p:cNvPicPr>
          <p:nvPr/>
        </p:nvPicPr>
        <p:blipFill>
          <a:blip r:embed="rId3"/>
          <a:stretch>
            <a:fillRect/>
          </a:stretch>
        </p:blipFill>
        <p:spPr>
          <a:xfrm>
            <a:off x="1" y="1447800"/>
            <a:ext cx="3048000" cy="1908313"/>
          </a:xfrm>
          <a:prstGeom prst="rect">
            <a:avLst/>
          </a:prstGeom>
        </p:spPr>
      </p:pic>
      <p:sp>
        <p:nvSpPr>
          <p:cNvPr id="8" name="Content Placeholder 2"/>
          <p:cNvSpPr txBox="1">
            <a:spLocks/>
          </p:cNvSpPr>
          <p:nvPr/>
        </p:nvSpPr>
        <p:spPr bwMode="auto">
          <a:xfrm>
            <a:off x="381000" y="3352800"/>
            <a:ext cx="84582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1" fontAlgn="base" latinLnBrk="0" hangingPunct="1">
              <a:lnSpc>
                <a:spcPct val="100000"/>
              </a:lnSpc>
              <a:spcBef>
                <a:spcPct val="0"/>
              </a:spcBef>
              <a:spcAft>
                <a:spcPct val="20000"/>
              </a:spcAft>
              <a:buClr>
                <a:srgbClr val="173063"/>
              </a:buClr>
              <a:buSzTx/>
              <a:buFont typeface="Arial"/>
              <a:buChar char="•"/>
              <a:tabLst/>
              <a:defRPr/>
            </a:pPr>
            <a:r>
              <a:rPr kumimoji="0" lang="en-US"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Because egg</a:t>
            </a:r>
            <a:r>
              <a:rPr kumimoji="0" lang="en-US" sz="1600" b="0" i="0" u="none" strike="noStrike" kern="0" cap="none" spc="0" normalizeH="0" noProof="0" dirty="0" smtClean="0">
                <a:ln>
                  <a:noFill/>
                </a:ln>
                <a:solidFill>
                  <a:schemeClr val="tx1"/>
                </a:solidFill>
                <a:effectLst/>
                <a:uLnTx/>
                <a:uFillTx/>
                <a:latin typeface="Arial" pitchFamily="34" charset="0"/>
                <a:ea typeface="+mn-ea"/>
                <a:cs typeface="Arial" pitchFamily="34" charset="0"/>
              </a:rPr>
              <a:t> extraction is a painful and difficult process, doctors typically induce super-ovulation through hormone therapy in order to be able to harvest a large number of eggs in a single surgical procedure.  This produces a </a:t>
            </a:r>
            <a:r>
              <a:rPr kumimoji="0" lang="en-US" sz="1600" b="1" i="0" u="none" strike="noStrike" kern="0" cap="none" spc="0" normalizeH="0" noProof="0" dirty="0" smtClean="0">
                <a:ln>
                  <a:noFill/>
                </a:ln>
                <a:solidFill>
                  <a:schemeClr val="tx1"/>
                </a:solidFill>
                <a:effectLst/>
                <a:uLnTx/>
                <a:uFillTx/>
                <a:latin typeface="Arial" pitchFamily="34" charset="0"/>
                <a:ea typeface="+mn-ea"/>
                <a:cs typeface="Arial" pitchFamily="34" charset="0"/>
              </a:rPr>
              <a:t>surplus of eggs.  </a:t>
            </a:r>
            <a:r>
              <a:rPr kumimoji="0" lang="en-US" sz="1600" i="0" u="none" strike="noStrike" kern="0" cap="none" spc="0" normalizeH="0" noProof="0" dirty="0" smtClean="0">
                <a:ln>
                  <a:noFill/>
                </a:ln>
                <a:solidFill>
                  <a:schemeClr val="tx1"/>
                </a:solidFill>
                <a:effectLst/>
                <a:uLnTx/>
                <a:uFillTx/>
                <a:latin typeface="Arial" pitchFamily="34" charset="0"/>
                <a:ea typeface="+mn-ea"/>
                <a:cs typeface="Arial" pitchFamily="34" charset="0"/>
              </a:rPr>
              <a:t>Women facing chemotherapy (or other factors, including aging) may choose to have some of their eggs frozen and available if later for implantation if they want to </a:t>
            </a:r>
            <a:r>
              <a:rPr lang="en-US" sz="1600" kern="0" dirty="0" smtClean="0">
                <a:latin typeface="Arial" pitchFamily="34" charset="0"/>
                <a:cs typeface="Arial" pitchFamily="34" charset="0"/>
              </a:rPr>
              <a:t>have a child.</a:t>
            </a:r>
            <a:endParaRPr kumimoji="0" lang="en-US" sz="1600" i="0" u="none" strike="noStrike" kern="0" cap="none" spc="0" normalizeH="0" noProof="0" dirty="0" smtClean="0">
              <a:ln>
                <a:noFill/>
              </a:ln>
              <a:solidFill>
                <a:schemeClr val="tx1"/>
              </a:solidFill>
              <a:effectLst/>
              <a:uLnTx/>
              <a:uFillTx/>
              <a:latin typeface="Arial" pitchFamily="34" charset="0"/>
              <a:ea typeface="+mn-ea"/>
              <a:cs typeface="Arial" pitchFamily="34" charset="0"/>
            </a:endParaRPr>
          </a:p>
          <a:p>
            <a:pPr marL="457200" marR="0" lvl="0" indent="-457200" algn="l" defTabSz="914400" rtl="0" eaLnBrk="1" fontAlgn="base" latinLnBrk="0" hangingPunct="1">
              <a:lnSpc>
                <a:spcPct val="100000"/>
              </a:lnSpc>
              <a:spcBef>
                <a:spcPct val="0"/>
              </a:spcBef>
              <a:spcAft>
                <a:spcPct val="20000"/>
              </a:spcAft>
              <a:buClr>
                <a:srgbClr val="173063"/>
              </a:buClr>
              <a:buSzTx/>
              <a:buFont typeface="Arial"/>
              <a:buChar char="•"/>
              <a:tabLst/>
              <a:defRPr/>
            </a:pPr>
            <a:r>
              <a:rPr lang="en-US" sz="1600" kern="0" noProof="0" dirty="0" smtClean="0">
                <a:latin typeface="Arial" pitchFamily="34" charset="0"/>
                <a:cs typeface="Arial" pitchFamily="34" charset="0"/>
              </a:rPr>
              <a:t>It is much more efficient to store fertilized eggs (embryos) than eggs alone, since they </a:t>
            </a:r>
            <a:r>
              <a:rPr lang="en-US" sz="1600" kern="0" dirty="0" smtClean="0">
                <a:latin typeface="Arial" pitchFamily="34" charset="0"/>
                <a:cs typeface="Arial" pitchFamily="34" charset="0"/>
              </a:rPr>
              <a:t>are more likely to lead to successful pregnancies.  This leads to a </a:t>
            </a:r>
            <a:r>
              <a:rPr lang="en-US" sz="1600" b="1" kern="0" dirty="0" smtClean="0">
                <a:latin typeface="Arial" pitchFamily="34" charset="0"/>
                <a:cs typeface="Arial" pitchFamily="34" charset="0"/>
              </a:rPr>
              <a:t>surplus of frozen embryos</a:t>
            </a:r>
            <a:r>
              <a:rPr lang="en-US" sz="1600" kern="0" dirty="0" smtClean="0">
                <a:latin typeface="Arial" pitchFamily="34" charset="0"/>
                <a:cs typeface="Arial" pitchFamily="34" charset="0"/>
              </a:rPr>
              <a:t>.  </a:t>
            </a:r>
            <a:r>
              <a:rPr kumimoji="0" lang="en-US"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As a result, we now have in the United States approximately 400,000 frozen</a:t>
            </a:r>
            <a:r>
              <a:rPr kumimoji="0" lang="en-US" sz="1600" b="0" i="0" u="none" strike="noStrike" kern="0" cap="none" spc="0" normalizeH="0" noProof="0" dirty="0" smtClean="0">
                <a:ln>
                  <a:noFill/>
                </a:ln>
                <a:solidFill>
                  <a:schemeClr val="tx1"/>
                </a:solidFill>
                <a:effectLst/>
                <a:uLnTx/>
                <a:uFillTx/>
                <a:latin typeface="Arial" pitchFamily="34" charset="0"/>
                <a:ea typeface="+mn-ea"/>
                <a:cs typeface="Arial" pitchFamily="34" charset="0"/>
              </a:rPr>
              <a:t> embryos, many of which will never be implanted.</a:t>
            </a:r>
          </a:p>
          <a:p>
            <a:pPr marL="457200" marR="0" lvl="0" indent="-457200" algn="l" defTabSz="914400" rtl="0" eaLnBrk="1" fontAlgn="base" latinLnBrk="0" hangingPunct="1">
              <a:lnSpc>
                <a:spcPct val="100000"/>
              </a:lnSpc>
              <a:spcBef>
                <a:spcPct val="0"/>
              </a:spcBef>
              <a:spcAft>
                <a:spcPct val="20000"/>
              </a:spcAft>
              <a:buClr>
                <a:srgbClr val="173063"/>
              </a:buClr>
              <a:buSzTx/>
              <a:buFont typeface="Arial"/>
              <a:buChar char="•"/>
              <a:tabLst/>
              <a:defRPr/>
            </a:pPr>
            <a:r>
              <a:rPr lang="en-US" sz="1600" kern="0" baseline="0" dirty="0" smtClean="0">
                <a:latin typeface="Arial" pitchFamily="34" charset="0"/>
                <a:cs typeface="Arial" pitchFamily="34" charset="0"/>
              </a:rPr>
              <a:t>What</a:t>
            </a:r>
            <a:r>
              <a:rPr lang="en-US" sz="1600" kern="0" dirty="0" smtClean="0">
                <a:latin typeface="Arial" pitchFamily="34" charset="0"/>
                <a:cs typeface="Arial" pitchFamily="34" charset="0"/>
              </a:rPr>
              <a:t> is the moral status of these frozen embryos?  How should we deal with those embryos that are not used for procreation?</a:t>
            </a:r>
            <a:endParaRPr kumimoji="0" lang="en-US" sz="1600" b="0"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ransition>
    <p:split orient="vert"/>
    <p:sndAc>
      <p:stSnd>
        <p:snd r:embed="rId2" name="CAMERA.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The Human Genome Project</a:t>
            </a:r>
          </a:p>
        </p:txBody>
      </p:sp>
      <p:sp>
        <p:nvSpPr>
          <p:cNvPr id="18435" name="Rectangle 3"/>
          <p:cNvSpPr>
            <a:spLocks noGrp="1" noChangeArrowheads="1"/>
          </p:cNvSpPr>
          <p:nvPr>
            <p:ph idx="1"/>
          </p:nvPr>
        </p:nvSpPr>
        <p:spPr>
          <a:xfrm>
            <a:off x="4449011" y="5029200"/>
            <a:ext cx="4694989" cy="838200"/>
          </a:xfrm>
        </p:spPr>
        <p:txBody>
          <a:bodyPr/>
          <a:lstStyle/>
          <a:p>
            <a:r>
              <a:rPr lang="en-US" sz="2000" dirty="0" smtClean="0">
                <a:solidFill>
                  <a:schemeClr val="hlink"/>
                </a:solidFill>
                <a:hlinkClick r:id="rId4"/>
              </a:rPr>
              <a:t>http</a:t>
            </a:r>
            <a:r>
              <a:rPr lang="en-US" sz="2000" dirty="0">
                <a:solidFill>
                  <a:schemeClr val="hlink"/>
                </a:solidFill>
                <a:hlinkClick r:id="rId4"/>
              </a:rPr>
              <a:t>://www.nhgri.nih.gov/HGP/</a:t>
            </a:r>
            <a:endParaRPr lang="en-US" sz="2000" dirty="0">
              <a:solidFill>
                <a:schemeClr val="hlink"/>
              </a:solidFill>
            </a:endParaRPr>
          </a:p>
          <a:p>
            <a:endParaRPr lang="en-US" sz="2000" dirty="0">
              <a:solidFill>
                <a:schemeClr val="hlink"/>
              </a:solidFill>
            </a:endParaRPr>
          </a:p>
        </p:txBody>
      </p:sp>
      <p:sp>
        <p:nvSpPr>
          <p:cNvPr id="6" name="Date Placeholder 4"/>
          <p:cNvSpPr>
            <a:spLocks noGrp="1"/>
          </p:cNvSpPr>
          <p:nvPr>
            <p:ph type="dt" sz="half" idx="10"/>
          </p:nvPr>
        </p:nvSpPr>
        <p:spPr/>
        <p:txBody>
          <a:bodyPr/>
          <a:lstStyle/>
          <a:p>
            <a:fld id="{98D87DD0-769F-4130-90E0-5C9804232ECC}" type="datetime1">
              <a:rPr lang="en-US"/>
              <a:pPr/>
              <a:t>7/29/16</a:t>
            </a:fld>
            <a:endParaRPr lang="en-US" b="0">
              <a:solidFill>
                <a:schemeClr val="tx1"/>
              </a:solidFill>
            </a:endParaRPr>
          </a:p>
        </p:txBody>
      </p:sp>
      <p:sp>
        <p:nvSpPr>
          <p:cNvPr id="7" name="Footer Placeholder 5"/>
          <p:cNvSpPr>
            <a:spLocks noGrp="1"/>
          </p:cNvSpPr>
          <p:nvPr>
            <p:ph type="ftr" sz="quarter" idx="11"/>
          </p:nvPr>
        </p:nvSpPr>
        <p:spPr/>
        <p:txBody>
          <a:bodyPr/>
          <a:lstStyle/>
          <a:p>
            <a:r>
              <a:rPr lang="en-US"/>
              <a:t>©Lawrence M. Hinman</a:t>
            </a:r>
            <a:endParaRPr lang="en-US" b="0">
              <a:solidFill>
                <a:schemeClr val="tx1"/>
              </a:solidFill>
            </a:endParaRPr>
          </a:p>
        </p:txBody>
      </p:sp>
      <p:sp>
        <p:nvSpPr>
          <p:cNvPr id="8" name="Slide Number Placeholder 6"/>
          <p:cNvSpPr>
            <a:spLocks noGrp="1"/>
          </p:cNvSpPr>
          <p:nvPr>
            <p:ph type="sldNum" sz="quarter" idx="12"/>
          </p:nvPr>
        </p:nvSpPr>
        <p:spPr/>
        <p:txBody>
          <a:bodyPr/>
          <a:lstStyle/>
          <a:p>
            <a:fld id="{7B398B0F-1B27-4488-9DF4-FF9B3A28C16F}" type="slidenum">
              <a:rPr lang="en-US"/>
              <a:pPr/>
              <a:t>5</a:t>
            </a:fld>
            <a:endParaRPr lang="en-US" b="0">
              <a:solidFill>
                <a:schemeClr val="tx1"/>
              </a:solidFill>
            </a:endParaRPr>
          </a:p>
        </p:txBody>
      </p:sp>
      <p:pic>
        <p:nvPicPr>
          <p:cNvPr id="18447" name="Picture 15" descr="dna"/>
          <p:cNvPicPr>
            <a:picLocks noGrp="1" noChangeAspect="1" noChangeArrowheads="1"/>
          </p:cNvPicPr>
          <p:nvPr>
            <p:ph type="clipArt" sz="half" idx="4294967295"/>
          </p:nvPr>
        </p:nvPicPr>
        <p:blipFill>
          <a:blip r:embed="rId5" cstate="print"/>
          <a:srcRect/>
          <a:stretch>
            <a:fillRect/>
          </a:stretch>
        </p:blipFill>
        <p:spPr>
          <a:xfrm>
            <a:off x="5334000" y="1981200"/>
            <a:ext cx="3810000" cy="2909888"/>
          </a:xfrm>
          <a:noFill/>
          <a:ln/>
        </p:spPr>
      </p:pic>
      <p:sp>
        <p:nvSpPr>
          <p:cNvPr id="18448" name="Text Box 16"/>
          <p:cNvSpPr txBox="1">
            <a:spLocks noChangeArrowheads="1"/>
          </p:cNvSpPr>
          <p:nvPr/>
        </p:nvSpPr>
        <p:spPr bwMode="auto">
          <a:xfrm>
            <a:off x="457200" y="1447800"/>
            <a:ext cx="4572000" cy="4154983"/>
          </a:xfrm>
          <a:prstGeom prst="rect">
            <a:avLst/>
          </a:prstGeom>
          <a:noFill/>
          <a:ln w="9525">
            <a:noFill/>
            <a:miter lim="800000"/>
            <a:headEnd/>
            <a:tailEnd/>
          </a:ln>
          <a:effectLst/>
        </p:spPr>
        <p:txBody>
          <a:bodyPr wrap="square">
            <a:spAutoFit/>
          </a:bodyPr>
          <a:lstStyle/>
          <a:p>
            <a:pPr>
              <a:spcBef>
                <a:spcPct val="50000"/>
              </a:spcBef>
            </a:pPr>
            <a:r>
              <a:rPr lang="en-US" dirty="0" smtClean="0">
                <a:solidFill>
                  <a:schemeClr val="tx2"/>
                </a:solidFill>
                <a:latin typeface="Arial" charset="0"/>
              </a:rPr>
              <a:t>Begun in 1990, the </a:t>
            </a:r>
            <a:r>
              <a:rPr lang="en-US" dirty="0">
                <a:solidFill>
                  <a:schemeClr val="tx2"/>
                </a:solidFill>
                <a:latin typeface="Arial" charset="0"/>
              </a:rPr>
              <a:t>Human Genome </a:t>
            </a:r>
            <a:r>
              <a:rPr lang="en-US" dirty="0" smtClean="0">
                <a:solidFill>
                  <a:schemeClr val="tx2"/>
                </a:solidFill>
                <a:latin typeface="Arial" charset="0"/>
              </a:rPr>
              <a:t>Project ($3B) was completed in 2003.  It </a:t>
            </a:r>
            <a:r>
              <a:rPr lang="en-US" dirty="0">
                <a:solidFill>
                  <a:schemeClr val="tx2"/>
                </a:solidFill>
                <a:latin typeface="Arial" charset="0"/>
              </a:rPr>
              <a:t>provides a</a:t>
            </a:r>
            <a:r>
              <a:rPr lang="en-US" dirty="0" smtClean="0">
                <a:solidFill>
                  <a:schemeClr val="tx2"/>
                </a:solidFill>
                <a:latin typeface="Arial" charset="0"/>
              </a:rPr>
              <a:t> map of the 25,000 genes in the human genome.  </a:t>
            </a:r>
            <a:r>
              <a:rPr lang="en-US" dirty="0">
                <a:solidFill>
                  <a:schemeClr val="tx2"/>
                </a:solidFill>
                <a:latin typeface="Arial" charset="0"/>
              </a:rPr>
              <a:t>For the first time, scientists had a map of (most of the) human genome</a:t>
            </a:r>
            <a:r>
              <a:rPr lang="en-US" dirty="0" smtClean="0"/>
              <a:t>.</a:t>
            </a:r>
          </a:p>
          <a:p>
            <a:pPr marL="342900" indent="-342900">
              <a:spcBef>
                <a:spcPct val="50000"/>
              </a:spcBef>
              <a:buFont typeface="Arial"/>
              <a:buChar char="•"/>
            </a:pPr>
            <a:r>
              <a:rPr lang="en-US" dirty="0">
                <a:hlinkClick r:id="rId6"/>
              </a:rPr>
              <a:t>Project Encode</a:t>
            </a:r>
            <a:endParaRPr lang="en-US" dirty="0"/>
          </a:p>
          <a:p>
            <a:pPr marL="342900" indent="-342900">
              <a:spcBef>
                <a:spcPct val="50000"/>
              </a:spcBef>
              <a:buFont typeface="Arial"/>
              <a:buChar char="•"/>
            </a:pPr>
            <a:r>
              <a:rPr lang="en-US" dirty="0" smtClean="0"/>
              <a:t>Followed by the </a:t>
            </a:r>
            <a:r>
              <a:rPr lang="en-US" dirty="0" smtClean="0">
                <a:hlinkClick r:id="rId7"/>
              </a:rPr>
              <a:t>1000 Genome Project</a:t>
            </a:r>
            <a:r>
              <a:rPr lang="en-US" dirty="0" smtClean="0"/>
              <a:t>.</a:t>
            </a:r>
          </a:p>
        </p:txBody>
      </p:sp>
    </p:spTree>
  </p:cSld>
  <p:clrMapOvr>
    <a:masterClrMapping/>
  </p:clrMapOvr>
  <p:transition>
    <p:split orient="vert"/>
    <p:sndAc>
      <p:stSnd>
        <p:snd r:embed="rId3" name="CAMERA.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Implications of the Human Genome Project</a:t>
            </a:r>
            <a:endParaRPr lang="en-US" dirty="0"/>
          </a:p>
        </p:txBody>
      </p:sp>
      <p:sp>
        <p:nvSpPr>
          <p:cNvPr id="3" name="Content Placeholder 2"/>
          <p:cNvSpPr>
            <a:spLocks noGrp="1"/>
          </p:cNvSpPr>
          <p:nvPr>
            <p:ph idx="1"/>
          </p:nvPr>
        </p:nvSpPr>
        <p:spPr>
          <a:xfrm>
            <a:off x="762000" y="1752600"/>
            <a:ext cx="7696200" cy="4419600"/>
          </a:xfrm>
        </p:spPr>
        <p:txBody>
          <a:bodyPr/>
          <a:lstStyle/>
          <a:p>
            <a:pPr>
              <a:buFont typeface="Arial"/>
              <a:buChar char="•"/>
            </a:pPr>
            <a:r>
              <a:rPr lang="en-US" sz="1800" dirty="0" smtClean="0"/>
              <a:t>Mapping the human genome was the first big step toward understanding the genetic basis of diseases and disorders of various kinds.  Much still remains to be understood.  It’s a bit like having an accurate map of an entire country when you have visited only a few places in that country.  Much remains to be learned, even though the outlines may be clear.</a:t>
            </a:r>
          </a:p>
          <a:p>
            <a:pPr>
              <a:buFont typeface="Arial"/>
              <a:buChar char="•"/>
            </a:pPr>
            <a:r>
              <a:rPr lang="en-US" sz="1800" dirty="0" smtClean="0"/>
              <a:t>Most diseases are complex combinations of environmental factors and many genes (</a:t>
            </a:r>
            <a:r>
              <a:rPr lang="en-US" sz="1800" b="1" dirty="0" smtClean="0"/>
              <a:t>polygenic</a:t>
            </a:r>
            <a:r>
              <a:rPr lang="en-US" sz="1800" dirty="0" smtClean="0"/>
              <a:t>).  A few are much simpler, due to a single gene (</a:t>
            </a:r>
            <a:r>
              <a:rPr lang="en-US" sz="1800" b="1" dirty="0" smtClean="0"/>
              <a:t>monogenic</a:t>
            </a:r>
            <a:r>
              <a:rPr lang="en-US" sz="1800" dirty="0" smtClean="0"/>
              <a:t>).</a:t>
            </a:r>
          </a:p>
          <a:p>
            <a:pPr>
              <a:buFont typeface="Arial"/>
              <a:buChar char="•"/>
            </a:pPr>
            <a:r>
              <a:rPr lang="en-US" sz="1800" dirty="0" smtClean="0"/>
              <a:t>As we are increasingly able to correlate specific genes (or groups of genes) with particular diseases and disorders, we will be able to do </a:t>
            </a:r>
            <a:r>
              <a:rPr lang="en-US" sz="1800" b="1" dirty="0" smtClean="0"/>
              <a:t>genetic screening </a:t>
            </a:r>
            <a:r>
              <a:rPr lang="en-US" sz="1800" dirty="0" smtClean="0"/>
              <a:t>for them.  We can detect the presence of a particular disorder in a specific person.</a:t>
            </a:r>
          </a:p>
          <a:p>
            <a:pPr>
              <a:buFont typeface="Arial"/>
              <a:buChar char="•"/>
            </a:pPr>
            <a:r>
              <a:rPr lang="en-US" sz="1800" dirty="0" smtClean="0"/>
              <a:t>Eventually, scientists may be able to </a:t>
            </a:r>
            <a:r>
              <a:rPr lang="en-US" sz="1800" b="1" dirty="0" smtClean="0"/>
              <a:t>modify </a:t>
            </a:r>
            <a:r>
              <a:rPr lang="en-US" sz="1800" dirty="0" smtClean="0"/>
              <a:t>some of these </a:t>
            </a:r>
            <a:r>
              <a:rPr lang="en-US" sz="1800" b="1" dirty="0" smtClean="0"/>
              <a:t>genes </a:t>
            </a:r>
            <a:r>
              <a:rPr lang="en-US" sz="1800" i="1" dirty="0" smtClean="0"/>
              <a:t>in </a:t>
            </a:r>
            <a:r>
              <a:rPr lang="en-US" sz="1800" i="1" dirty="0" err="1" smtClean="0"/>
              <a:t>utero</a:t>
            </a:r>
            <a:r>
              <a:rPr lang="en-US" sz="1800" i="1" dirty="0" smtClean="0"/>
              <a:t> </a:t>
            </a:r>
            <a:r>
              <a:rPr lang="en-US" sz="1800" dirty="0" smtClean="0"/>
              <a:t>and provide cures for potentially devastating diseases.</a:t>
            </a:r>
          </a:p>
          <a:p>
            <a:pPr>
              <a:buFont typeface="Arial"/>
              <a:buChar char="•"/>
            </a:pPr>
            <a:endParaRPr lang="en-US" sz="1800" dirty="0"/>
          </a:p>
        </p:txBody>
      </p:sp>
      <p:sp>
        <p:nvSpPr>
          <p:cNvPr id="5" name="Footer Placeholder 4"/>
          <p:cNvSpPr>
            <a:spLocks noGrp="1"/>
          </p:cNvSpPr>
          <p:nvPr>
            <p:ph type="ftr" sz="quarter" idx="11"/>
          </p:nvPr>
        </p:nvSpPr>
        <p:spPr/>
        <p:txBody>
          <a:bodyPr/>
          <a:lstStyle/>
          <a:p>
            <a:pPr>
              <a:defRPr/>
            </a:pPr>
            <a:r>
              <a:rPr lang="en-US" dirty="0" smtClean="0"/>
              <a:t>© Lawrence M. Hinman, Ph.D.</a:t>
            </a:r>
          </a:p>
          <a:p>
            <a:pPr>
              <a:defRPr/>
            </a:pPr>
            <a:endParaRPr lang="en-US" dirty="0"/>
          </a:p>
        </p:txBody>
      </p:sp>
      <p:sp>
        <p:nvSpPr>
          <p:cNvPr id="6" name="Slide Number Placeholder 5"/>
          <p:cNvSpPr>
            <a:spLocks noGrp="1"/>
          </p:cNvSpPr>
          <p:nvPr>
            <p:ph type="sldNum" sz="quarter" idx="12"/>
          </p:nvPr>
        </p:nvSpPr>
        <p:spPr/>
        <p:txBody>
          <a:bodyPr/>
          <a:lstStyle/>
          <a:p>
            <a:pPr>
              <a:defRPr/>
            </a:pPr>
            <a:fld id="{E97C10F6-7C4F-416A-BA55-C61FC9549B0F}" type="slidenum">
              <a:rPr lang="en-US" smtClean="0"/>
              <a:pPr>
                <a:defRPr/>
              </a:pPr>
              <a:t>6</a:t>
            </a:fld>
            <a:endParaRPr lang="en-US" dirty="0"/>
          </a:p>
        </p:txBody>
      </p:sp>
    </p:spTree>
  </p:cSld>
  <p:clrMapOvr>
    <a:masterClrMapping/>
  </p:clrMapOvr>
  <p:transition>
    <p:split orient="vert"/>
    <p:sndAc>
      <p:stSnd>
        <p:snd r:embed="rId2" name="CAMERA.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3200"/>
              <a:t>Arguments in support of genetic manipulation</a:t>
            </a:r>
          </a:p>
        </p:txBody>
      </p:sp>
      <p:sp>
        <p:nvSpPr>
          <p:cNvPr id="45059" name="Rectangle 3"/>
          <p:cNvSpPr>
            <a:spLocks noGrp="1" noChangeArrowheads="1"/>
          </p:cNvSpPr>
          <p:nvPr>
            <p:ph idx="1"/>
          </p:nvPr>
        </p:nvSpPr>
        <p:spPr/>
        <p:txBody>
          <a:bodyPr/>
          <a:lstStyle/>
          <a:p>
            <a:r>
              <a:rPr lang="en-US"/>
              <a:t>Utilitarian: produces overall a better group of people (eugenics)</a:t>
            </a:r>
          </a:p>
          <a:p>
            <a:r>
              <a:rPr lang="en-US"/>
              <a:t>Libertarian: a matter of individual liberty to decide what genetic enhancements one wants</a:t>
            </a:r>
          </a:p>
        </p:txBody>
      </p:sp>
      <p:sp>
        <p:nvSpPr>
          <p:cNvPr id="4" name="Date Placeholder 3"/>
          <p:cNvSpPr>
            <a:spLocks noGrp="1"/>
          </p:cNvSpPr>
          <p:nvPr>
            <p:ph type="dt" sz="half" idx="10"/>
          </p:nvPr>
        </p:nvSpPr>
        <p:spPr/>
        <p:txBody>
          <a:bodyPr/>
          <a:lstStyle/>
          <a:p>
            <a:fld id="{0926C3D3-2391-4D31-A72C-F53F08EC1E46}" type="datetime1">
              <a:rPr lang="en-US"/>
              <a:pPr/>
              <a:t>7/29/16</a:t>
            </a:fld>
            <a:endParaRPr lang="en-US" b="0">
              <a:solidFill>
                <a:schemeClr val="tx1"/>
              </a:solidFill>
            </a:endParaRPr>
          </a:p>
        </p:txBody>
      </p:sp>
      <p:sp>
        <p:nvSpPr>
          <p:cNvPr id="5" name="Footer Placeholder 4"/>
          <p:cNvSpPr>
            <a:spLocks noGrp="1"/>
          </p:cNvSpPr>
          <p:nvPr>
            <p:ph type="ftr" sz="quarter" idx="11"/>
          </p:nvPr>
        </p:nvSpPr>
        <p:spPr/>
        <p:txBody>
          <a:bodyPr/>
          <a:lstStyle/>
          <a:p>
            <a:r>
              <a:rPr lang="en-US"/>
              <a:t>©Lawrence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fld id="{87554128-5E61-44E1-994C-BD9A9165F747}" type="slidenum">
              <a:rPr lang="en-US"/>
              <a:pPr/>
              <a:t>7</a:t>
            </a:fld>
            <a:endParaRPr lang="en-US" b="0">
              <a:solidFill>
                <a:schemeClr val="tx1"/>
              </a:solidFill>
            </a:endParaRPr>
          </a:p>
        </p:txBody>
      </p:sp>
    </p:spTree>
  </p:cSld>
  <p:clrMapOvr>
    <a:masterClrMapping/>
  </p:clrMapOvr>
  <p:transition>
    <p:split orient="vert"/>
    <p:sndAc>
      <p:stSnd>
        <p:snd r:embed="rId3" name="CAMERA.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3200" dirty="0" smtClean="0"/>
              <a:t>Arguments, Objections and Concerns about Genetic Technologies</a:t>
            </a:r>
            <a:endParaRPr lang="en-US" sz="3200" dirty="0"/>
          </a:p>
        </p:txBody>
      </p:sp>
      <p:sp>
        <p:nvSpPr>
          <p:cNvPr id="46083" name="Rectangle 3"/>
          <p:cNvSpPr>
            <a:spLocks noGrp="1" noChangeArrowheads="1"/>
          </p:cNvSpPr>
          <p:nvPr>
            <p:ph idx="1"/>
          </p:nvPr>
        </p:nvSpPr>
        <p:spPr>
          <a:xfrm>
            <a:off x="685800" y="1752600"/>
            <a:ext cx="8259763" cy="4114800"/>
          </a:xfrm>
        </p:spPr>
        <p:txBody>
          <a:bodyPr/>
          <a:lstStyle/>
          <a:p>
            <a:r>
              <a:rPr lang="en-US" sz="2000" dirty="0" smtClean="0"/>
              <a:t>A number of objections and concerns have been raised to emerging genetic technologies:</a:t>
            </a:r>
          </a:p>
          <a:p>
            <a:pPr>
              <a:buFont typeface="Arial"/>
              <a:buChar char="•"/>
            </a:pPr>
            <a:r>
              <a:rPr lang="en-US" sz="1600" b="1" dirty="0" smtClean="0"/>
              <a:t>The Risk Argument.  </a:t>
            </a:r>
            <a:r>
              <a:rPr lang="en-US" sz="1600" dirty="0" smtClean="0"/>
              <a:t>Too </a:t>
            </a:r>
            <a:r>
              <a:rPr lang="en-US" sz="1600" dirty="0"/>
              <a:t>risky at this time—we simply don’t know enough to do this safely</a:t>
            </a:r>
            <a:endParaRPr lang="en-US" sz="1600" dirty="0" smtClean="0"/>
          </a:p>
          <a:p>
            <a:pPr>
              <a:buFont typeface="Arial"/>
              <a:buChar char="•"/>
            </a:pPr>
            <a:r>
              <a:rPr lang="en-US" sz="1600" b="1" dirty="0" smtClean="0"/>
              <a:t>The “Playing God” Argument</a:t>
            </a:r>
            <a:r>
              <a:rPr lang="en-US" sz="1600" dirty="0" smtClean="0"/>
              <a:t>.—</a:t>
            </a:r>
            <a:r>
              <a:rPr lang="en-US" sz="1600" dirty="0"/>
              <a:t>takes on privileged more appropriate for God than human beings</a:t>
            </a:r>
            <a:endParaRPr lang="en-US" sz="1600" dirty="0" smtClean="0"/>
          </a:p>
          <a:p>
            <a:pPr>
              <a:buFont typeface="Arial"/>
              <a:buChar char="•"/>
            </a:pPr>
            <a:r>
              <a:rPr lang="en-US" sz="1600" b="1" dirty="0" smtClean="0"/>
              <a:t>The “Unnaturalness” Argument</a:t>
            </a:r>
          </a:p>
          <a:p>
            <a:pPr>
              <a:buFont typeface="Arial"/>
              <a:buChar char="•"/>
            </a:pPr>
            <a:r>
              <a:rPr lang="en-US" sz="1600" b="1" dirty="0"/>
              <a:t>The </a:t>
            </a:r>
            <a:r>
              <a:rPr lang="en-US" sz="1600" b="1" dirty="0" smtClean="0"/>
              <a:t>“Life is a gift” </a:t>
            </a:r>
            <a:r>
              <a:rPr lang="en-US" sz="1600" b="1" dirty="0"/>
              <a:t>A</a:t>
            </a:r>
            <a:r>
              <a:rPr lang="en-US" sz="1600" b="1" dirty="0" smtClean="0"/>
              <a:t>rgument </a:t>
            </a:r>
            <a:r>
              <a:rPr lang="en-US" sz="1600" dirty="0"/>
              <a:t>(</a:t>
            </a:r>
            <a:r>
              <a:rPr lang="en-US" sz="1600" dirty="0" err="1"/>
              <a:t>Sandel</a:t>
            </a:r>
            <a:r>
              <a:rPr lang="en-US" sz="1600" dirty="0" smtClean="0"/>
              <a:t>)</a:t>
            </a:r>
          </a:p>
          <a:p>
            <a:pPr>
              <a:buFont typeface="Arial"/>
              <a:buChar char="•"/>
            </a:pPr>
            <a:r>
              <a:rPr lang="en-US" sz="1600" b="1" dirty="0" smtClean="0"/>
              <a:t>The Autonomy Objection</a:t>
            </a:r>
            <a:r>
              <a:rPr lang="en-US" sz="1600" dirty="0" smtClean="0"/>
              <a:t>.  Violates child’s autonomy by choosing a future for him/her</a:t>
            </a:r>
          </a:p>
          <a:p>
            <a:pPr>
              <a:buFont typeface="Arial"/>
              <a:buChar char="•"/>
            </a:pPr>
            <a:r>
              <a:rPr lang="en-US" sz="1600" b="1" dirty="0" smtClean="0"/>
              <a:t>The Slippery Slope argument</a:t>
            </a:r>
          </a:p>
          <a:p>
            <a:pPr>
              <a:buFont typeface="Arial"/>
              <a:buChar char="•"/>
            </a:pPr>
            <a:r>
              <a:rPr lang="en-US" sz="1600" dirty="0" smtClean="0"/>
              <a:t>The Concern about </a:t>
            </a:r>
            <a:r>
              <a:rPr lang="en-US" sz="1600" b="1" dirty="0" smtClean="0"/>
              <a:t>who decides</a:t>
            </a:r>
          </a:p>
          <a:p>
            <a:pPr>
              <a:buFont typeface="Arial"/>
              <a:buChar char="•"/>
            </a:pPr>
            <a:r>
              <a:rPr lang="en-US" sz="1600" dirty="0" smtClean="0"/>
              <a:t>The Concern about Justice as </a:t>
            </a:r>
            <a:r>
              <a:rPr lang="en-US" sz="1600" b="1" dirty="0" smtClean="0"/>
              <a:t>Fair Access</a:t>
            </a:r>
          </a:p>
          <a:p>
            <a:pPr>
              <a:buFont typeface="Arial"/>
              <a:buChar char="•"/>
            </a:pPr>
            <a:r>
              <a:rPr lang="en-US" sz="1600" b="1" dirty="0" smtClean="0"/>
              <a:t>The Discrimination Argument</a:t>
            </a:r>
          </a:p>
          <a:p>
            <a:pPr>
              <a:buFont typeface="Arial"/>
              <a:buChar char="•"/>
            </a:pPr>
            <a:r>
              <a:rPr lang="en-US" sz="1600" b="1" dirty="0" smtClean="0"/>
              <a:t>The Embryo Argument</a:t>
            </a:r>
            <a:endParaRPr lang="en-US" sz="2000" b="1" dirty="0"/>
          </a:p>
        </p:txBody>
      </p:sp>
      <p:sp>
        <p:nvSpPr>
          <p:cNvPr id="4" name="Date Placeholder 3"/>
          <p:cNvSpPr>
            <a:spLocks noGrp="1"/>
          </p:cNvSpPr>
          <p:nvPr>
            <p:ph type="dt" sz="half" idx="10"/>
          </p:nvPr>
        </p:nvSpPr>
        <p:spPr/>
        <p:txBody>
          <a:bodyPr/>
          <a:lstStyle/>
          <a:p>
            <a:fld id="{D081CEF8-DF5F-4C86-BAA8-037AF8E4824D}" type="datetime1">
              <a:rPr lang="en-US"/>
              <a:pPr/>
              <a:t>7/29/16</a:t>
            </a:fld>
            <a:endParaRPr lang="en-US" b="0">
              <a:solidFill>
                <a:schemeClr val="tx1"/>
              </a:solidFill>
            </a:endParaRPr>
          </a:p>
        </p:txBody>
      </p:sp>
      <p:sp>
        <p:nvSpPr>
          <p:cNvPr id="5" name="Footer Placeholder 4"/>
          <p:cNvSpPr>
            <a:spLocks noGrp="1"/>
          </p:cNvSpPr>
          <p:nvPr>
            <p:ph type="ftr" sz="quarter" idx="11"/>
          </p:nvPr>
        </p:nvSpPr>
        <p:spPr/>
        <p:txBody>
          <a:bodyPr/>
          <a:lstStyle/>
          <a:p>
            <a:r>
              <a:rPr lang="en-US" dirty="0"/>
              <a:t>©Lawrence M. Hinman</a:t>
            </a:r>
            <a:endParaRPr lang="en-US" b="0" dirty="0">
              <a:solidFill>
                <a:schemeClr val="tx1"/>
              </a:solidFill>
            </a:endParaRPr>
          </a:p>
        </p:txBody>
      </p:sp>
      <p:sp>
        <p:nvSpPr>
          <p:cNvPr id="6" name="Slide Number Placeholder 5"/>
          <p:cNvSpPr>
            <a:spLocks noGrp="1"/>
          </p:cNvSpPr>
          <p:nvPr>
            <p:ph type="sldNum" sz="quarter" idx="12"/>
          </p:nvPr>
        </p:nvSpPr>
        <p:spPr/>
        <p:txBody>
          <a:bodyPr/>
          <a:lstStyle/>
          <a:p>
            <a:fld id="{680611E5-0B54-4A72-A5B7-07091FC62778}" type="slidenum">
              <a:rPr lang="en-US"/>
              <a:pPr/>
              <a:t>8</a:t>
            </a:fld>
            <a:endParaRPr lang="en-US" b="0">
              <a:solidFill>
                <a:schemeClr val="tx1"/>
              </a:solidFill>
            </a:endParaRPr>
          </a:p>
        </p:txBody>
      </p:sp>
    </p:spTree>
  </p:cSld>
  <p:clrMapOvr>
    <a:masterClrMapping/>
  </p:clrMapOvr>
  <p:transition>
    <p:split orient="vert"/>
    <p:sndAc>
      <p:stSnd>
        <p:snd r:embed="rId3" name="CAMERA.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smtClean="0"/>
              <a:t>The Risk Argument</a:t>
            </a:r>
            <a:endParaRPr lang="en-US" dirty="0"/>
          </a:p>
        </p:txBody>
      </p:sp>
      <p:sp>
        <p:nvSpPr>
          <p:cNvPr id="28675" name="Rectangle 3"/>
          <p:cNvSpPr>
            <a:spLocks noGrp="1" noChangeArrowheads="1"/>
          </p:cNvSpPr>
          <p:nvPr>
            <p:ph idx="1"/>
          </p:nvPr>
        </p:nvSpPr>
        <p:spPr>
          <a:xfrm>
            <a:off x="533400" y="1524000"/>
            <a:ext cx="8412163" cy="4343400"/>
          </a:xfrm>
        </p:spPr>
        <p:txBody>
          <a:bodyPr/>
          <a:lstStyle/>
          <a:p>
            <a:pPr>
              <a:lnSpc>
                <a:spcPct val="90000"/>
              </a:lnSpc>
            </a:pPr>
            <a:r>
              <a:rPr lang="en-US" sz="1800" dirty="0"/>
              <a:t>There is much that we do not</a:t>
            </a:r>
            <a:r>
              <a:rPr lang="en-US" sz="1800" dirty="0" smtClean="0"/>
              <a:t> yet understand </a:t>
            </a:r>
            <a:r>
              <a:rPr lang="en-US" sz="1800" dirty="0"/>
              <a:t>about human </a:t>
            </a:r>
            <a:r>
              <a:rPr lang="en-US" sz="1800" dirty="0" smtClean="0"/>
              <a:t>genes and the complex interactions among genes and between genes and the environment.  The less we know, the riskier our diagnoses and interventions will be.</a:t>
            </a:r>
          </a:p>
          <a:p>
            <a:pPr>
              <a:lnSpc>
                <a:spcPct val="90000"/>
              </a:lnSpc>
            </a:pPr>
            <a:r>
              <a:rPr lang="en-US" sz="1800" dirty="0" smtClean="0"/>
              <a:t>Genetic manipulation risks fall into two categories:</a:t>
            </a:r>
          </a:p>
          <a:p>
            <a:pPr>
              <a:lnSpc>
                <a:spcPct val="90000"/>
              </a:lnSpc>
              <a:buFont typeface="Arial"/>
              <a:buChar char="•"/>
            </a:pPr>
            <a:r>
              <a:rPr lang="en-US" sz="1800" b="1" dirty="0" smtClean="0"/>
              <a:t>Somatic genetic engineering</a:t>
            </a:r>
            <a:r>
              <a:rPr lang="en-US" sz="1800" dirty="0" smtClean="0"/>
              <a:t>.  Genes are added to cells other than egg or sperm.  Offspring cannot be affected by these changes.  Thus the risk is generally confined to the individual under treatment.</a:t>
            </a:r>
          </a:p>
          <a:p>
            <a:pPr>
              <a:lnSpc>
                <a:spcPct val="90000"/>
              </a:lnSpc>
              <a:buFont typeface="Arial"/>
              <a:buChar char="•"/>
            </a:pPr>
            <a:r>
              <a:rPr lang="en-US" sz="1800" b="1" dirty="0" smtClean="0"/>
              <a:t>Germline genetic engineering </a:t>
            </a:r>
            <a:r>
              <a:rPr lang="en-US" sz="1800" dirty="0" smtClean="0"/>
              <a:t>involves genetic alterations that can be passed on to subsequent generations.  Here the risks are far greater, containing the possibility of changing human nature itself.  These interventions are done on eggs, sperm, and embryos.</a:t>
            </a:r>
          </a:p>
          <a:p>
            <a:pPr>
              <a:lnSpc>
                <a:spcPct val="90000"/>
              </a:lnSpc>
            </a:pPr>
            <a:r>
              <a:rPr lang="en-US" sz="1800" dirty="0" smtClean="0"/>
              <a:t>Altering </a:t>
            </a:r>
            <a:r>
              <a:rPr lang="en-US" sz="1800" dirty="0"/>
              <a:t>genes may result in changes that we do not </a:t>
            </a:r>
            <a:r>
              <a:rPr lang="en-US" sz="1800" dirty="0" smtClean="0"/>
              <a:t>expect.  If </a:t>
            </a:r>
            <a:r>
              <a:rPr lang="en-US" sz="1800" dirty="0"/>
              <a:t>these changes can be passed down to future generations, there is a possibility of catastrophic results.</a:t>
            </a:r>
          </a:p>
          <a:p>
            <a:pPr>
              <a:lnSpc>
                <a:spcPct val="90000"/>
              </a:lnSpc>
            </a:pPr>
            <a:r>
              <a:rPr lang="en-US" sz="1800" dirty="0"/>
              <a:t>We may create pressure for people to use these </a:t>
            </a:r>
            <a:r>
              <a:rPr lang="en-US" sz="1800" dirty="0" smtClean="0"/>
              <a:t>techniques as we move into the age of what is now called “consumer-driven genetics” or “consumer-driven eugenics.”</a:t>
            </a:r>
            <a:endParaRPr lang="en-US" sz="1800" dirty="0"/>
          </a:p>
        </p:txBody>
      </p:sp>
      <p:sp>
        <p:nvSpPr>
          <p:cNvPr id="4" name="Date Placeholder 3"/>
          <p:cNvSpPr>
            <a:spLocks noGrp="1"/>
          </p:cNvSpPr>
          <p:nvPr>
            <p:ph type="dt" sz="half" idx="10"/>
          </p:nvPr>
        </p:nvSpPr>
        <p:spPr/>
        <p:txBody>
          <a:bodyPr/>
          <a:lstStyle/>
          <a:p>
            <a:fld id="{6BC78E43-08BB-45F5-AFA4-808201D1E0AA}" type="datetime1">
              <a:rPr lang="en-US"/>
              <a:pPr/>
              <a:t>7/29/16</a:t>
            </a:fld>
            <a:endParaRPr lang="en-US" b="0">
              <a:solidFill>
                <a:schemeClr val="tx1"/>
              </a:solidFill>
            </a:endParaRPr>
          </a:p>
        </p:txBody>
      </p:sp>
      <p:sp>
        <p:nvSpPr>
          <p:cNvPr id="5" name="Footer Placeholder 4"/>
          <p:cNvSpPr>
            <a:spLocks noGrp="1"/>
          </p:cNvSpPr>
          <p:nvPr>
            <p:ph type="ftr" sz="quarter" idx="11"/>
          </p:nvPr>
        </p:nvSpPr>
        <p:spPr/>
        <p:txBody>
          <a:bodyPr/>
          <a:lstStyle/>
          <a:p>
            <a:r>
              <a:rPr lang="en-US"/>
              <a:t>©Lawrence M. Hinman</a:t>
            </a:r>
            <a:endParaRPr lang="en-US" b="0">
              <a:solidFill>
                <a:schemeClr val="tx1"/>
              </a:solidFill>
            </a:endParaRPr>
          </a:p>
        </p:txBody>
      </p:sp>
      <p:sp>
        <p:nvSpPr>
          <p:cNvPr id="6" name="Slide Number Placeholder 5"/>
          <p:cNvSpPr>
            <a:spLocks noGrp="1"/>
          </p:cNvSpPr>
          <p:nvPr>
            <p:ph type="sldNum" sz="quarter" idx="12"/>
          </p:nvPr>
        </p:nvSpPr>
        <p:spPr/>
        <p:txBody>
          <a:bodyPr/>
          <a:lstStyle/>
          <a:p>
            <a:fld id="{FB345C75-9630-457D-B363-E75F49CCB076}" type="slidenum">
              <a:rPr lang="en-US"/>
              <a:pPr/>
              <a:t>9</a:t>
            </a:fld>
            <a:endParaRPr lang="en-US" b="0">
              <a:solidFill>
                <a:schemeClr val="tx1"/>
              </a:solidFill>
            </a:endParaRPr>
          </a:p>
        </p:txBody>
      </p:sp>
    </p:spTree>
  </p:cSld>
  <p:clrMapOvr>
    <a:masterClrMapping/>
  </p:clrMapOvr>
  <p:transition>
    <p:split orient="vert"/>
    <p:sndAc>
      <p:stSnd>
        <p:snd r:embed="rId3" name="CAMERA.WAV"/>
      </p:stSnd>
    </p:sndAc>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Playing God?&amp;#x0D;&amp;#x0A;The Ethics of Genetic Manipulation&amp;quot;&quot;/&gt;&lt;property id=&quot;20307&quot; value=&quot;256&quot;/&gt;&lt;/object&gt;&lt;object type=&quot;3&quot; unique_id=&quot;10004&quot;&gt;&lt;property id=&quot;20148&quot; value=&quot;5&quot;/&gt;&lt;property id=&quot;20300&quot; value=&quot;Slide 2 - &amp;quot;Introduction&amp;quot;&quot;/&gt;&lt;property id=&quot;20307&quot; value=&quot;257&quot;/&gt;&lt;/object&gt;&lt;object type=&quot;3&quot; unique_id=&quot;10008&quot;&gt;&lt;property id=&quot;20148&quot; value=&quot;5&quot;/&gt;&lt;property id=&quot;20300&quot; value=&quot;Slide 3 - &amp;quot;The Human Genome Project&amp;quot;&quot;/&gt;&lt;property id=&quot;20307&quot; value=&quot;261&quot;/&gt;&lt;/object&gt;&lt;object type=&quot;3&quot; unique_id=&quot;10019&quot;&gt;&lt;property id=&quot;20148&quot; value=&quot;5&quot;/&gt;&lt;property id=&quot;20300&quot; value=&quot;Slide 5 - &amp;quot;Arguments in support of genetic manipulation&amp;quot;&quot;/&gt;&lt;property id=&quot;20307&quot; value=&quot;282&quot;/&gt;&lt;/object&gt;&lt;object type=&quot;3&quot; unique_id=&quot;10020&quot;&gt;&lt;property id=&quot;20148&quot; value=&quot;5&quot;/&gt;&lt;property id=&quot;20300&quot; value=&quot;Slide 6 - &amp;quot;Arguments Against Genetic Manipulation&amp;quot;&quot;/&gt;&lt;property id=&quot;20307&quot; value=&quot;283&quot;/&gt;&lt;/object&gt;&lt;object type=&quot;3&quot; unique_id=&quot;10021&quot;&gt;&lt;property id=&quot;20148&quot; value=&quot;5&quot;/&gt;&lt;property id=&quot;20300&quot; value=&quot;Slide 7 - &amp;quot;Risks&amp;quot;&quot;/&gt;&lt;property id=&quot;20307&quot; value=&quot;270&quot;/&gt;&lt;/object&gt;&lt;object type=&quot;3&quot; unique_id=&quot;10022&quot;&gt;&lt;property id=&quot;20148&quot; value=&quot;5&quot;/&gt;&lt;property id=&quot;20300&quot; value=&quot;Slide 8 - &amp;quot;What’s Natural?&amp;quot;&quot;/&gt;&lt;property id=&quot;20307&quot; value=&quot;271&quot;/&gt;&lt;/object&gt;&lt;object type=&quot;3&quot; unique_id=&quot;10023&quot;&gt;&lt;property id=&quot;20148&quot; value=&quot;5&quot;/&gt;&lt;property id=&quot;20300&quot; value=&quot;Slide 9 - &amp;quot;Playing God?&amp;quot;&quot;/&gt;&lt;property id=&quot;20307&quot; value=&quot;272&quot;/&gt;&lt;/object&gt;&lt;object type=&quot;3&quot; unique_id=&quot;10024&quot;&gt;&lt;property id=&quot;20148&quot; value=&quot;5&quot;/&gt;&lt;property id=&quot;20300&quot; value=&quot;Slide 10 - &amp;quot;What Kind of Restrictions?&amp;quot;&quot;/&gt;&lt;property id=&quot;20307&quot; value=&quot;273&quot;/&gt;&lt;/object&gt;&lt;object type=&quot;3&quot; unique_id=&quot;10025&quot;&gt;&lt;property id=&quot;20148&quot; value=&quot;5&quot;/&gt;&lt;property id=&quot;20300&quot; value=&quot;Slide 11 - &amp;quot;Choosing Between Life Paths&amp;quot;&quot;/&gt;&lt;property id=&quot;20307&quot; value=&quot;264&quot;/&gt;&lt;/object&gt;&lt;object type=&quot;3&quot; unique_id=&quot;10026&quot;&gt;&lt;property id=&quot;20148&quot; value=&quot;5&quot;/&gt;&lt;property id=&quot;20300&quot; value=&quot;Slide 12 - &amp;quot;Scenario #1&amp;quot;&quot;/&gt;&lt;property id=&quot;20307&quot; value=&quot;265&quot;/&gt;&lt;/object&gt;&lt;object type=&quot;3&quot; unique_id=&quot;10027&quot;&gt;&lt;property id=&quot;20148&quot; value=&quot;5&quot;/&gt;&lt;property id=&quot;20300&quot; value=&quot;Slide 13 - &amp;quot;Scenario #2&amp;quot;&quot;/&gt;&lt;property id=&quot;20307&quot; value=&quot;266&quot;/&gt;&lt;/object&gt;&lt;object type=&quot;3&quot; unique_id=&quot;10028&quot;&gt;&lt;property id=&quot;20148&quot; value=&quot;5&quot;/&gt;&lt;property id=&quot;20300&quot; value=&quot;Slide 14 - &amp;quot;Scenario #3&amp;quot;&quot;/&gt;&lt;property id=&quot;20307&quot; value=&quot;267&quot;/&gt;&lt;/object&gt;&lt;object type=&quot;3&quot; unique_id=&quot;10029&quot;&gt;&lt;property id=&quot;20148&quot; value=&quot;5&quot;/&gt;&lt;property id=&quot;20300&quot; value=&quot;Slide 15 - &amp;quot;Scenario #4&amp;quot;&quot;/&gt;&lt;property id=&quot;20307&quot; value=&quot;269&quot;/&gt;&lt;/object&gt;&lt;object type=&quot;3&quot; unique_id=&quot;10030&quot;&gt;&lt;property id=&quot;20148&quot; value=&quot;5&quot;/&gt;&lt;property id=&quot;20300&quot; value=&quot;Slide 16 - &amp;quot;Scenario #5&amp;quot;&quot;/&gt;&lt;property id=&quot;20307&quot; value=&quot;268&quot;/&gt;&lt;/object&gt;&lt;object type=&quot;3&quot; unique_id=&quot;10031&quot;&gt;&lt;property id=&quot;20148&quot; value=&quot;5&quot;/&gt;&lt;property id=&quot;20300&quot; value=&quot;Slide 17 - &amp;quot;Scenario #6&amp;quot;&quot;/&gt;&lt;property id=&quot;20307&quot; value=&quot;284&quot;/&gt;&lt;/object&gt;&lt;object type=&quot;3&quot; unique_id=&quot;10336&quot;&gt;&lt;property id=&quot;20148&quot; value=&quot;5&quot;/&gt;&lt;property id=&quot;20300&quot; value=&quot;Slide 4 - &amp;quot;Points of Intervention&amp;quot;&quot;/&gt;&lt;property id=&quot;20307&quot; value=&quot;285&quot;/&gt;&lt;/object&gt;&lt;/object&gt;&lt;object type=&quot;8&quot; unique_id=&quot;10062&quot;&gt;&lt;/object&gt;&lt;/object&gt;&lt;/database&gt;"/>
  <p:tag name="SECTOMILLISECCONVERTED" val="1"/>
</p:tagLst>
</file>

<file path=ppt/theme/theme1.xml><?xml version="1.0" encoding="utf-8"?>
<a:theme xmlns:a="http://schemas.openxmlformats.org/drawingml/2006/main" name="EthicsCenter">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Palatino"/>
        <a:ea typeface="ＭＳ Ｐゴシック"/>
        <a:cs typeface=""/>
      </a:majorFont>
      <a:minorFont>
        <a:latin typeface="Palatino Linotyp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USD modified">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DAEDEF"/>
      </a:hlink>
      <a:folHlink>
        <a:srgbClr val="DAEDEF"/>
      </a:folHlink>
    </a:clrScheme>
    <a:fontScheme name="2_Blank Presentation">
      <a:majorFont>
        <a:latin typeface="Palatino"/>
        <a:ea typeface="ＭＳ Ｐゴシック"/>
        <a:cs typeface=""/>
      </a:majorFont>
      <a:minorFont>
        <a:latin typeface="Palatin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thicsMatters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75000"/>
          </a:schemeClr>
        </a:solidFill>
        <a:ln w="9525">
          <a:noFill/>
          <a:miter lim="800000"/>
          <a:headEnd/>
          <a:tailEnd/>
        </a:ln>
        <a:effectLst/>
      </a:spPr>
      <a:bodyPr wrap="none" anchor="ctr"/>
      <a:lstStyle>
        <a:defPPr eaLnBrk="0" hangingPunct="0">
          <a:defRPr>
            <a:latin typeface="Arial" charset="0"/>
            <a:ea typeface="ＭＳ Ｐゴシック" pitchFamily="1" charset="-128"/>
            <a:cs typeface="+mn-c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2507</TotalTime>
  <Words>3658</Words>
  <Application>Microsoft Macintosh PowerPoint</Application>
  <PresentationFormat>On-screen Show (4:3)</PresentationFormat>
  <Paragraphs>280</Paragraphs>
  <Slides>28</Slides>
  <Notes>17</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28</vt:i4>
      </vt:variant>
    </vt:vector>
  </HeadingPairs>
  <TitlesOfParts>
    <vt:vector size="39" baseType="lpstr">
      <vt:lpstr>Garamond</vt:lpstr>
      <vt:lpstr>Monotype Sorts</vt:lpstr>
      <vt:lpstr>ＭＳ Ｐゴシック</vt:lpstr>
      <vt:lpstr>Palatino</vt:lpstr>
      <vt:lpstr>Times</vt:lpstr>
      <vt:lpstr>Times New Roman</vt:lpstr>
      <vt:lpstr>Arial</vt:lpstr>
      <vt:lpstr>EthicsCenter</vt:lpstr>
      <vt:lpstr>2_Blank Presentation</vt:lpstr>
      <vt:lpstr>EthicsMatters1</vt:lpstr>
      <vt:lpstr>Package</vt:lpstr>
      <vt:lpstr>PowerPoint Presentation</vt:lpstr>
      <vt:lpstr>Introduction</vt:lpstr>
      <vt:lpstr>IVF</vt:lpstr>
      <vt:lpstr>The Moral Implications of IVF</vt:lpstr>
      <vt:lpstr>The Human Genome Project</vt:lpstr>
      <vt:lpstr>Moral Implications of the Human Genome Project</vt:lpstr>
      <vt:lpstr>Arguments in support of genetic manipulation</vt:lpstr>
      <vt:lpstr>Arguments, Objections and Concerns about Genetic Technologies</vt:lpstr>
      <vt:lpstr>The Risk Argument</vt:lpstr>
      <vt:lpstr>The “Playing God” Objection</vt:lpstr>
      <vt:lpstr>The “Unnaturalness” Argument</vt:lpstr>
      <vt:lpstr>The “Life is a gift” Argument</vt:lpstr>
      <vt:lpstr>The Autonomy Objection</vt:lpstr>
      <vt:lpstr>The Slippery Slope Argument</vt:lpstr>
      <vt:lpstr>Slippery Slope--illustrated</vt:lpstr>
      <vt:lpstr>The Concern about Who Decides</vt:lpstr>
      <vt:lpstr>The Concern about Fair Access</vt:lpstr>
      <vt:lpstr>The Concern about Discrimination</vt:lpstr>
      <vt:lpstr>The Embryo Argument</vt:lpstr>
      <vt:lpstr>The Arguments in favor of Genetic Interventions against Diseases</vt:lpstr>
      <vt:lpstr>Arguments in Favor of Genetic Enhancements</vt:lpstr>
      <vt:lpstr>Choosing Between Life Paths</vt:lpstr>
      <vt:lpstr>Scenario #1</vt:lpstr>
      <vt:lpstr>Scenario #2</vt:lpstr>
      <vt:lpstr>Scenario #3</vt:lpstr>
      <vt:lpstr>Scenario #4</vt:lpstr>
      <vt:lpstr>Scenario #5</vt:lpstr>
      <vt:lpstr>Scenario #6</vt:lpstr>
    </vt:vector>
  </TitlesOfParts>
  <Manager/>
  <Company>University of San Diego</Company>
  <LinksUpToDate>false</LinksUpToDate>
  <SharedDoc>false</SharedDoc>
  <HyperlinkBase/>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Playing God? The Ethics of Genetic Manipulation</dc:title>
  <dc:subject>bioethics, cloning, genetic manipulation. ethics, CRISPR</dc:subject>
  <dc:creator>Lawrence M. Hinman</dc:creator>
  <cp:keywords>bioethics, cloning, genetic manipulation. ethics, CRISPR</cp:keywords>
  <dc:description/>
  <cp:lastModifiedBy>Lawrence M. Hinman, Ph.D.</cp:lastModifiedBy>
  <cp:revision>54</cp:revision>
  <dcterms:created xsi:type="dcterms:W3CDTF">2010-09-23T05:32:03Z</dcterms:created>
  <dcterms:modified xsi:type="dcterms:W3CDTF">2016-07-30T02:27:46Z</dcterms:modified>
  <cp:category/>
</cp:coreProperties>
</file>